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304" r:id="rId3"/>
    <p:sldId id="303" r:id="rId4"/>
    <p:sldId id="288" r:id="rId5"/>
    <p:sldId id="289" r:id="rId6"/>
    <p:sldId id="305" r:id="rId7"/>
    <p:sldId id="290" r:id="rId8"/>
    <p:sldId id="291" r:id="rId9"/>
    <p:sldId id="301" r:id="rId10"/>
    <p:sldId id="292" r:id="rId11"/>
    <p:sldId id="293" r:id="rId12"/>
    <p:sldId id="294" r:id="rId13"/>
    <p:sldId id="295" r:id="rId14"/>
    <p:sldId id="296" r:id="rId15"/>
    <p:sldId id="297" r:id="rId16"/>
    <p:sldId id="300" r:id="rId17"/>
    <p:sldId id="306" r:id="rId18"/>
    <p:sldId id="299" r:id="rId19"/>
    <p:sldId id="307" r:id="rId20"/>
    <p:sldId id="308" r:id="rId21"/>
    <p:sldId id="310" r:id="rId22"/>
    <p:sldId id="309" r:id="rId23"/>
    <p:sldId id="311" r:id="rId24"/>
    <p:sldId id="312" r:id="rId25"/>
    <p:sldId id="313" r:id="rId26"/>
    <p:sldId id="314" r:id="rId27"/>
    <p:sldId id="27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Hogan" initials="MH" lastIdx="40" clrIdx="0"/>
  <p:cmAuthor id="2" name="mhogan"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BBB59"/>
    <a:srgbClr val="2D5F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118C2-F8A5-4664-99C1-68D4299B696C}" v="65" dt="2021-05-04T15:00:04.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980" autoAdjust="0"/>
  </p:normalViewPr>
  <p:slideViewPr>
    <p:cSldViewPr>
      <p:cViewPr varScale="1">
        <p:scale>
          <a:sx n="40" d="100"/>
          <a:sy n="40" d="100"/>
        </p:scale>
        <p:origin x="47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 Wilson" userId="cf047fb0c0a27210" providerId="LiveId" clId="{7B5118C2-F8A5-4664-99C1-68D4299B696C}"/>
    <pc:docChg chg="undo custSel addSld delSld modSld sldOrd">
      <pc:chgData name="Elisa Wilson" userId="cf047fb0c0a27210" providerId="LiveId" clId="{7B5118C2-F8A5-4664-99C1-68D4299B696C}" dt="2021-05-04T15:35:48.829" v="2513" actId="6549"/>
      <pc:docMkLst>
        <pc:docMk/>
      </pc:docMkLst>
      <pc:sldChg chg="modSp mod">
        <pc:chgData name="Elisa Wilson" userId="cf047fb0c0a27210" providerId="LiveId" clId="{7B5118C2-F8A5-4664-99C1-68D4299B696C}" dt="2021-05-04T15:26:12.825" v="2328" actId="20577"/>
        <pc:sldMkLst>
          <pc:docMk/>
          <pc:sldMk cId="380281841" sldId="296"/>
        </pc:sldMkLst>
        <pc:spChg chg="mod">
          <ac:chgData name="Elisa Wilson" userId="cf047fb0c0a27210" providerId="LiveId" clId="{7B5118C2-F8A5-4664-99C1-68D4299B696C}" dt="2021-05-04T15:26:12.825" v="2328" actId="20577"/>
          <ac:spMkLst>
            <pc:docMk/>
            <pc:sldMk cId="380281841" sldId="296"/>
            <ac:spMk id="19" creationId="{6E6B3971-1A27-4C1D-BFA8-25F535523289}"/>
          </ac:spMkLst>
        </pc:spChg>
      </pc:sldChg>
      <pc:sldChg chg="del">
        <pc:chgData name="Elisa Wilson" userId="cf047fb0c0a27210" providerId="LiveId" clId="{7B5118C2-F8A5-4664-99C1-68D4299B696C}" dt="2021-05-04T15:27:30.711" v="2329" actId="47"/>
        <pc:sldMkLst>
          <pc:docMk/>
          <pc:sldMk cId="4219601731" sldId="298"/>
        </pc:sldMkLst>
      </pc:sldChg>
      <pc:sldChg chg="addSp delSp modSp mod ord">
        <pc:chgData name="Elisa Wilson" userId="cf047fb0c0a27210" providerId="LiveId" clId="{7B5118C2-F8A5-4664-99C1-68D4299B696C}" dt="2021-05-04T14:22:00.331" v="415" actId="404"/>
        <pc:sldMkLst>
          <pc:docMk/>
          <pc:sldMk cId="992440084" sldId="299"/>
        </pc:sldMkLst>
        <pc:spChg chg="mod">
          <ac:chgData name="Elisa Wilson" userId="cf047fb0c0a27210" providerId="LiveId" clId="{7B5118C2-F8A5-4664-99C1-68D4299B696C}" dt="2021-05-04T14:22:00.331" v="415" actId="404"/>
          <ac:spMkLst>
            <pc:docMk/>
            <pc:sldMk cId="992440084" sldId="299"/>
            <ac:spMk id="2" creationId="{00000000-0000-0000-0000-000000000000}"/>
          </ac:spMkLst>
        </pc:spChg>
        <pc:spChg chg="add mod">
          <ac:chgData name="Elisa Wilson" userId="cf047fb0c0a27210" providerId="LiveId" clId="{7B5118C2-F8A5-4664-99C1-68D4299B696C}" dt="2021-05-04T14:21:27.385" v="397" actId="1076"/>
          <ac:spMkLst>
            <pc:docMk/>
            <pc:sldMk cId="992440084" sldId="299"/>
            <ac:spMk id="3" creationId="{D521548F-3B02-46D0-9475-457E790A6145}"/>
          </ac:spMkLst>
        </pc:spChg>
        <pc:picChg chg="mod">
          <ac:chgData name="Elisa Wilson" userId="cf047fb0c0a27210" providerId="LiveId" clId="{7B5118C2-F8A5-4664-99C1-68D4299B696C}" dt="2021-05-04T14:18:15.723" v="36" actId="14100"/>
          <ac:picMkLst>
            <pc:docMk/>
            <pc:sldMk cId="992440084" sldId="299"/>
            <ac:picMk id="10" creationId="{C8A47479-C164-4B0D-B4B8-7F6054C23192}"/>
          </ac:picMkLst>
        </pc:picChg>
        <pc:picChg chg="del">
          <ac:chgData name="Elisa Wilson" userId="cf047fb0c0a27210" providerId="LiveId" clId="{7B5118C2-F8A5-4664-99C1-68D4299B696C}" dt="2021-05-04T14:18:09.674" v="32" actId="478"/>
          <ac:picMkLst>
            <pc:docMk/>
            <pc:sldMk cId="992440084" sldId="299"/>
            <ac:picMk id="14" creationId="{B4F6007F-2ACD-4C00-9195-070B9B89C799}"/>
          </ac:picMkLst>
        </pc:picChg>
        <pc:picChg chg="del">
          <ac:chgData name="Elisa Wilson" userId="cf047fb0c0a27210" providerId="LiveId" clId="{7B5118C2-F8A5-4664-99C1-68D4299B696C}" dt="2021-05-04T14:18:10.352" v="33" actId="478"/>
          <ac:picMkLst>
            <pc:docMk/>
            <pc:sldMk cId="992440084" sldId="299"/>
            <ac:picMk id="17" creationId="{7BA0F880-569D-4943-A2A3-0EECF80B3C26}"/>
          </ac:picMkLst>
        </pc:picChg>
        <pc:picChg chg="del">
          <ac:chgData name="Elisa Wilson" userId="cf047fb0c0a27210" providerId="LiveId" clId="{7B5118C2-F8A5-4664-99C1-68D4299B696C}" dt="2021-05-04T14:18:08.325" v="30" actId="478"/>
          <ac:picMkLst>
            <pc:docMk/>
            <pc:sldMk cId="992440084" sldId="299"/>
            <ac:picMk id="20" creationId="{9F197A5D-BBB2-416B-9F67-D1144AFF8517}"/>
          </ac:picMkLst>
        </pc:picChg>
        <pc:picChg chg="del">
          <ac:chgData name="Elisa Wilson" userId="cf047fb0c0a27210" providerId="LiveId" clId="{7B5118C2-F8A5-4664-99C1-68D4299B696C}" dt="2021-05-04T14:18:09.043" v="31" actId="478"/>
          <ac:picMkLst>
            <pc:docMk/>
            <pc:sldMk cId="992440084" sldId="299"/>
            <ac:picMk id="22" creationId="{CBE5F73F-CB85-4FF2-BE27-E7247407E7A1}"/>
          </ac:picMkLst>
        </pc:picChg>
        <pc:picChg chg="del">
          <ac:chgData name="Elisa Wilson" userId="cf047fb0c0a27210" providerId="LiveId" clId="{7B5118C2-F8A5-4664-99C1-68D4299B696C}" dt="2021-05-04T14:18:10.968" v="34" actId="478"/>
          <ac:picMkLst>
            <pc:docMk/>
            <pc:sldMk cId="992440084" sldId="299"/>
            <ac:picMk id="24" creationId="{BDA0492D-042F-404A-A75E-782F2040E2F8}"/>
          </ac:picMkLst>
        </pc:picChg>
      </pc:sldChg>
      <pc:sldChg chg="delSp mod">
        <pc:chgData name="Elisa Wilson" userId="cf047fb0c0a27210" providerId="LiveId" clId="{7B5118C2-F8A5-4664-99C1-68D4299B696C}" dt="2021-05-04T14:57:22.937" v="2281" actId="21"/>
        <pc:sldMkLst>
          <pc:docMk/>
          <pc:sldMk cId="2026599030" sldId="300"/>
        </pc:sldMkLst>
        <pc:graphicFrameChg chg="del">
          <ac:chgData name="Elisa Wilson" userId="cf047fb0c0a27210" providerId="LiveId" clId="{7B5118C2-F8A5-4664-99C1-68D4299B696C}" dt="2021-05-04T14:57:22.937" v="2281" actId="21"/>
          <ac:graphicFrameMkLst>
            <pc:docMk/>
            <pc:sldMk cId="2026599030" sldId="300"/>
            <ac:graphicFrameMk id="10" creationId="{6C064F7B-B987-43E7-8FC1-6D4C2860DADD}"/>
          </ac:graphicFrameMkLst>
        </pc:graphicFrameChg>
      </pc:sldChg>
      <pc:sldChg chg="modSp mod">
        <pc:chgData name="Elisa Wilson" userId="cf047fb0c0a27210" providerId="LiveId" clId="{7B5118C2-F8A5-4664-99C1-68D4299B696C}" dt="2021-05-04T15:24:58.249" v="2323" actId="13926"/>
        <pc:sldMkLst>
          <pc:docMk/>
          <pc:sldMk cId="1652202892" sldId="301"/>
        </pc:sldMkLst>
        <pc:spChg chg="mod">
          <ac:chgData name="Elisa Wilson" userId="cf047fb0c0a27210" providerId="LiveId" clId="{7B5118C2-F8A5-4664-99C1-68D4299B696C}" dt="2021-05-04T15:24:58.249" v="2323" actId="13926"/>
          <ac:spMkLst>
            <pc:docMk/>
            <pc:sldMk cId="1652202892" sldId="301"/>
            <ac:spMk id="7" creationId="{8196188C-A171-4EE7-8A8E-271BC6756071}"/>
          </ac:spMkLst>
        </pc:spChg>
      </pc:sldChg>
      <pc:sldChg chg="addSp delSp modSp del mod">
        <pc:chgData name="Elisa Wilson" userId="cf047fb0c0a27210" providerId="LiveId" clId="{7B5118C2-F8A5-4664-99C1-68D4299B696C}" dt="2021-05-04T14:55:38.394" v="2280" actId="47"/>
        <pc:sldMkLst>
          <pc:docMk/>
          <pc:sldMk cId="3526206647" sldId="302"/>
        </pc:sldMkLst>
        <pc:picChg chg="del">
          <ac:chgData name="Elisa Wilson" userId="cf047fb0c0a27210" providerId="LiveId" clId="{7B5118C2-F8A5-4664-99C1-68D4299B696C}" dt="2021-05-04T14:26:57.362" v="843" actId="21"/>
          <ac:picMkLst>
            <pc:docMk/>
            <pc:sldMk cId="3526206647" sldId="302"/>
            <ac:picMk id="10" creationId="{9EA7A07F-F3F6-4991-BAFE-DD43B5AE7CDA}"/>
          </ac:picMkLst>
        </pc:picChg>
        <pc:picChg chg="add del mod">
          <ac:chgData name="Elisa Wilson" userId="cf047fb0c0a27210" providerId="LiveId" clId="{7B5118C2-F8A5-4664-99C1-68D4299B696C}" dt="2021-05-04T14:26:59.942" v="845" actId="21"/>
          <ac:picMkLst>
            <pc:docMk/>
            <pc:sldMk cId="3526206647" sldId="302"/>
            <ac:picMk id="11" creationId="{036094DC-F2F4-42EC-BAB7-21A7D0603A46}"/>
          </ac:picMkLst>
        </pc:picChg>
      </pc:sldChg>
      <pc:sldChg chg="modSp mod">
        <pc:chgData name="Elisa Wilson" userId="cf047fb0c0a27210" providerId="LiveId" clId="{7B5118C2-F8A5-4664-99C1-68D4299B696C}" dt="2021-05-04T15:23:24.779" v="2318" actId="20577"/>
        <pc:sldMkLst>
          <pc:docMk/>
          <pc:sldMk cId="1117377100" sldId="305"/>
        </pc:sldMkLst>
        <pc:spChg chg="mod">
          <ac:chgData name="Elisa Wilson" userId="cf047fb0c0a27210" providerId="LiveId" clId="{7B5118C2-F8A5-4664-99C1-68D4299B696C}" dt="2021-05-04T15:23:24.779" v="2318" actId="20577"/>
          <ac:spMkLst>
            <pc:docMk/>
            <pc:sldMk cId="1117377100" sldId="305"/>
            <ac:spMk id="3" creationId="{8C576C67-09DF-4A5D-8BF8-11FCB9E293B6}"/>
          </ac:spMkLst>
        </pc:spChg>
      </pc:sldChg>
      <pc:sldChg chg="modSp add mod">
        <pc:chgData name="Elisa Wilson" userId="cf047fb0c0a27210" providerId="LiveId" clId="{7B5118C2-F8A5-4664-99C1-68D4299B696C}" dt="2021-05-04T14:38:19.940" v="1769" actId="1076"/>
        <pc:sldMkLst>
          <pc:docMk/>
          <pc:sldMk cId="2936909351" sldId="306"/>
        </pc:sldMkLst>
        <pc:picChg chg="mod">
          <ac:chgData name="Elisa Wilson" userId="cf047fb0c0a27210" providerId="LiveId" clId="{7B5118C2-F8A5-4664-99C1-68D4299B696C}" dt="2021-05-04T14:38:19.940" v="1769" actId="1076"/>
          <ac:picMkLst>
            <pc:docMk/>
            <pc:sldMk cId="2936909351" sldId="306"/>
            <ac:picMk id="22" creationId="{CBE5F73F-CB85-4FF2-BE27-E7247407E7A1}"/>
          </ac:picMkLst>
        </pc:picChg>
      </pc:sldChg>
      <pc:sldChg chg="add del ord">
        <pc:chgData name="Elisa Wilson" userId="cf047fb0c0a27210" providerId="LiveId" clId="{7B5118C2-F8A5-4664-99C1-68D4299B696C}" dt="2021-05-04T14:21:47.195" v="401" actId="47"/>
        <pc:sldMkLst>
          <pc:docMk/>
          <pc:sldMk cId="171618536" sldId="307"/>
        </pc:sldMkLst>
      </pc:sldChg>
      <pc:sldChg chg="addSp delSp modSp add mod">
        <pc:chgData name="Elisa Wilson" userId="cf047fb0c0a27210" providerId="LiveId" clId="{7B5118C2-F8A5-4664-99C1-68D4299B696C}" dt="2021-05-04T14:23:42.577" v="573" actId="20577"/>
        <pc:sldMkLst>
          <pc:docMk/>
          <pc:sldMk cId="3469402322" sldId="307"/>
        </pc:sldMkLst>
        <pc:spChg chg="mod">
          <ac:chgData name="Elisa Wilson" userId="cf047fb0c0a27210" providerId="LiveId" clId="{7B5118C2-F8A5-4664-99C1-68D4299B696C}" dt="2021-05-04T14:22:29.927" v="440" actId="20577"/>
          <ac:spMkLst>
            <pc:docMk/>
            <pc:sldMk cId="3469402322" sldId="307"/>
            <ac:spMk id="2" creationId="{00000000-0000-0000-0000-000000000000}"/>
          </ac:spMkLst>
        </pc:spChg>
        <pc:spChg chg="mod">
          <ac:chgData name="Elisa Wilson" userId="cf047fb0c0a27210" providerId="LiveId" clId="{7B5118C2-F8A5-4664-99C1-68D4299B696C}" dt="2021-05-04T14:23:42.577" v="573" actId="20577"/>
          <ac:spMkLst>
            <pc:docMk/>
            <pc:sldMk cId="3469402322" sldId="307"/>
            <ac:spMk id="3" creationId="{D521548F-3B02-46D0-9475-457E790A6145}"/>
          </ac:spMkLst>
        </pc:spChg>
        <pc:picChg chg="del">
          <ac:chgData name="Elisa Wilson" userId="cf047fb0c0a27210" providerId="LiveId" clId="{7B5118C2-F8A5-4664-99C1-68D4299B696C}" dt="2021-05-04T14:22:18.773" v="419" actId="478"/>
          <ac:picMkLst>
            <pc:docMk/>
            <pc:sldMk cId="3469402322" sldId="307"/>
            <ac:picMk id="10" creationId="{C8A47479-C164-4B0D-B4B8-7F6054C23192}"/>
          </ac:picMkLst>
        </pc:picChg>
        <pc:picChg chg="add mod">
          <ac:chgData name="Elisa Wilson" userId="cf047fb0c0a27210" providerId="LiveId" clId="{7B5118C2-F8A5-4664-99C1-68D4299B696C}" dt="2021-05-04T14:22:22.896" v="420" actId="1076"/>
          <ac:picMkLst>
            <pc:docMk/>
            <pc:sldMk cId="3469402322" sldId="307"/>
            <ac:picMk id="11" creationId="{1BCDE567-77C1-4D6B-90FA-7B017B096B42}"/>
          </ac:picMkLst>
        </pc:picChg>
      </pc:sldChg>
      <pc:sldChg chg="addSp delSp modSp add mod">
        <pc:chgData name="Elisa Wilson" userId="cf047fb0c0a27210" providerId="LiveId" clId="{7B5118C2-F8A5-4664-99C1-68D4299B696C}" dt="2021-05-04T14:26:26.623" v="831" actId="20577"/>
        <pc:sldMkLst>
          <pc:docMk/>
          <pc:sldMk cId="2010531022" sldId="308"/>
        </pc:sldMkLst>
        <pc:spChg chg="mod">
          <ac:chgData name="Elisa Wilson" userId="cf047fb0c0a27210" providerId="LiveId" clId="{7B5118C2-F8A5-4664-99C1-68D4299B696C}" dt="2021-05-04T14:24:42.048" v="662" actId="20577"/>
          <ac:spMkLst>
            <pc:docMk/>
            <pc:sldMk cId="2010531022" sldId="308"/>
            <ac:spMk id="2" creationId="{00000000-0000-0000-0000-000000000000}"/>
          </ac:spMkLst>
        </pc:spChg>
        <pc:spChg chg="mod">
          <ac:chgData name="Elisa Wilson" userId="cf047fb0c0a27210" providerId="LiveId" clId="{7B5118C2-F8A5-4664-99C1-68D4299B696C}" dt="2021-05-04T14:26:26.623" v="831" actId="20577"/>
          <ac:spMkLst>
            <pc:docMk/>
            <pc:sldMk cId="2010531022" sldId="308"/>
            <ac:spMk id="3" creationId="{D521548F-3B02-46D0-9475-457E790A6145}"/>
          </ac:spMkLst>
        </pc:spChg>
        <pc:picChg chg="add mod">
          <ac:chgData name="Elisa Wilson" userId="cf047fb0c0a27210" providerId="LiveId" clId="{7B5118C2-F8A5-4664-99C1-68D4299B696C}" dt="2021-05-04T14:24:05.032" v="579" actId="1076"/>
          <ac:picMkLst>
            <pc:docMk/>
            <pc:sldMk cId="2010531022" sldId="308"/>
            <ac:picMk id="10" creationId="{833349BB-577B-40E0-A3F2-0F5FC5E74E7A}"/>
          </ac:picMkLst>
        </pc:picChg>
        <pc:picChg chg="del">
          <ac:chgData name="Elisa Wilson" userId="cf047fb0c0a27210" providerId="LiveId" clId="{7B5118C2-F8A5-4664-99C1-68D4299B696C}" dt="2021-05-04T14:24:02.200" v="578" actId="478"/>
          <ac:picMkLst>
            <pc:docMk/>
            <pc:sldMk cId="2010531022" sldId="308"/>
            <ac:picMk id="11" creationId="{1BCDE567-77C1-4D6B-90FA-7B017B096B42}"/>
          </ac:picMkLst>
        </pc:picChg>
      </pc:sldChg>
      <pc:sldChg chg="addSp delSp modSp add mod">
        <pc:chgData name="Elisa Wilson" userId="cf047fb0c0a27210" providerId="LiveId" clId="{7B5118C2-F8A5-4664-99C1-68D4299B696C}" dt="2021-05-04T15:29:30.188" v="2340" actId="20577"/>
        <pc:sldMkLst>
          <pc:docMk/>
          <pc:sldMk cId="983129931" sldId="309"/>
        </pc:sldMkLst>
        <pc:spChg chg="mod">
          <ac:chgData name="Elisa Wilson" userId="cf047fb0c0a27210" providerId="LiveId" clId="{7B5118C2-F8A5-4664-99C1-68D4299B696C}" dt="2021-05-04T14:26:46.668" v="841" actId="20577"/>
          <ac:spMkLst>
            <pc:docMk/>
            <pc:sldMk cId="983129931" sldId="309"/>
            <ac:spMk id="2" creationId="{00000000-0000-0000-0000-000000000000}"/>
          </ac:spMkLst>
        </pc:spChg>
        <pc:spChg chg="del">
          <ac:chgData name="Elisa Wilson" userId="cf047fb0c0a27210" providerId="LiveId" clId="{7B5118C2-F8A5-4664-99C1-68D4299B696C}" dt="2021-05-04T14:26:51.649" v="842" actId="478"/>
          <ac:spMkLst>
            <pc:docMk/>
            <pc:sldMk cId="983129931" sldId="309"/>
            <ac:spMk id="3" creationId="{D521548F-3B02-46D0-9475-457E790A6145}"/>
          </ac:spMkLst>
        </pc:spChg>
        <pc:spChg chg="add mod">
          <ac:chgData name="Elisa Wilson" userId="cf047fb0c0a27210" providerId="LiveId" clId="{7B5118C2-F8A5-4664-99C1-68D4299B696C}" dt="2021-05-04T15:29:30.188" v="2340" actId="20577"/>
          <ac:spMkLst>
            <pc:docMk/>
            <pc:sldMk cId="983129931" sldId="309"/>
            <ac:spMk id="12" creationId="{232F4C30-A1CE-4148-83E5-0C7AE1D83CBD}"/>
          </ac:spMkLst>
        </pc:spChg>
        <pc:picChg chg="add mod modCrop">
          <ac:chgData name="Elisa Wilson" userId="cf047fb0c0a27210" providerId="LiveId" clId="{7B5118C2-F8A5-4664-99C1-68D4299B696C}" dt="2021-05-04T14:28:46.209" v="855" actId="732"/>
          <ac:picMkLst>
            <pc:docMk/>
            <pc:sldMk cId="983129931" sldId="309"/>
            <ac:picMk id="7" creationId="{1F173AB1-8B21-479D-90D3-41590FE13212}"/>
          </ac:picMkLst>
        </pc:picChg>
        <pc:picChg chg="del mod">
          <ac:chgData name="Elisa Wilson" userId="cf047fb0c0a27210" providerId="LiveId" clId="{7B5118C2-F8A5-4664-99C1-68D4299B696C}" dt="2021-05-04T14:27:11.203" v="848" actId="478"/>
          <ac:picMkLst>
            <pc:docMk/>
            <pc:sldMk cId="983129931" sldId="309"/>
            <ac:picMk id="10" creationId="{833349BB-577B-40E0-A3F2-0F5FC5E74E7A}"/>
          </ac:picMkLst>
        </pc:picChg>
        <pc:picChg chg="add del mod">
          <ac:chgData name="Elisa Wilson" userId="cf047fb0c0a27210" providerId="LiveId" clId="{7B5118C2-F8A5-4664-99C1-68D4299B696C}" dt="2021-05-04T14:28:35.229" v="852" actId="478"/>
          <ac:picMkLst>
            <pc:docMk/>
            <pc:sldMk cId="983129931" sldId="309"/>
            <ac:picMk id="11" creationId="{5B43B8B5-CB6A-46DC-A0F5-E52C3E6CD0EC}"/>
          </ac:picMkLst>
        </pc:picChg>
      </pc:sldChg>
      <pc:sldChg chg="add ord">
        <pc:chgData name="Elisa Wilson" userId="cf047fb0c0a27210" providerId="LiveId" clId="{7B5118C2-F8A5-4664-99C1-68D4299B696C}" dt="2021-05-04T14:36:43.491" v="1561"/>
        <pc:sldMkLst>
          <pc:docMk/>
          <pc:sldMk cId="3590136027" sldId="310"/>
        </pc:sldMkLst>
      </pc:sldChg>
      <pc:sldChg chg="addSp delSp modSp add mod ord">
        <pc:chgData name="Elisa Wilson" userId="cf047fb0c0a27210" providerId="LiveId" clId="{7B5118C2-F8A5-4664-99C1-68D4299B696C}" dt="2021-05-04T14:41:37.419" v="2064" actId="20577"/>
        <pc:sldMkLst>
          <pc:docMk/>
          <pc:sldMk cId="347648977" sldId="311"/>
        </pc:sldMkLst>
        <pc:spChg chg="mod">
          <ac:chgData name="Elisa Wilson" userId="cf047fb0c0a27210" providerId="LiveId" clId="{7B5118C2-F8A5-4664-99C1-68D4299B696C}" dt="2021-05-04T14:41:37.419" v="2064" actId="20577"/>
          <ac:spMkLst>
            <pc:docMk/>
            <pc:sldMk cId="347648977" sldId="311"/>
            <ac:spMk id="2" creationId="{00000000-0000-0000-0000-000000000000}"/>
          </ac:spMkLst>
        </pc:spChg>
        <pc:spChg chg="mod">
          <ac:chgData name="Elisa Wilson" userId="cf047fb0c0a27210" providerId="LiveId" clId="{7B5118C2-F8A5-4664-99C1-68D4299B696C}" dt="2021-05-04T14:38:11.498" v="1767" actId="20577"/>
          <ac:spMkLst>
            <pc:docMk/>
            <pc:sldMk cId="347648977" sldId="311"/>
            <ac:spMk id="3" creationId="{D521548F-3B02-46D0-9475-457E790A6145}"/>
          </ac:spMkLst>
        </pc:spChg>
        <pc:picChg chg="del">
          <ac:chgData name="Elisa Wilson" userId="cf047fb0c0a27210" providerId="LiveId" clId="{7B5118C2-F8A5-4664-99C1-68D4299B696C}" dt="2021-05-04T14:37:10.145" v="1570" actId="478"/>
          <ac:picMkLst>
            <pc:docMk/>
            <pc:sldMk cId="347648977" sldId="311"/>
            <ac:picMk id="10" creationId="{833349BB-577B-40E0-A3F2-0F5FC5E74E7A}"/>
          </ac:picMkLst>
        </pc:picChg>
        <pc:picChg chg="add mod">
          <ac:chgData name="Elisa Wilson" userId="cf047fb0c0a27210" providerId="LiveId" clId="{7B5118C2-F8A5-4664-99C1-68D4299B696C}" dt="2021-05-04T14:37:15.480" v="1571" actId="1076"/>
          <ac:picMkLst>
            <pc:docMk/>
            <pc:sldMk cId="347648977" sldId="311"/>
            <ac:picMk id="11" creationId="{3CBEFE3E-A397-4EA1-B10C-A676892654ED}"/>
          </ac:picMkLst>
        </pc:picChg>
      </pc:sldChg>
      <pc:sldChg chg="addSp delSp modSp add mod">
        <pc:chgData name="Elisa Wilson" userId="cf047fb0c0a27210" providerId="LiveId" clId="{7B5118C2-F8A5-4664-99C1-68D4299B696C}" dt="2021-05-04T14:42:09.511" v="2107" actId="1076"/>
        <pc:sldMkLst>
          <pc:docMk/>
          <pc:sldMk cId="1345852047" sldId="312"/>
        </pc:sldMkLst>
        <pc:spChg chg="mod">
          <ac:chgData name="Elisa Wilson" userId="cf047fb0c0a27210" providerId="LiveId" clId="{7B5118C2-F8A5-4664-99C1-68D4299B696C}" dt="2021-05-04T14:42:09.511" v="2107" actId="1076"/>
          <ac:spMkLst>
            <pc:docMk/>
            <pc:sldMk cId="1345852047" sldId="312"/>
            <ac:spMk id="2" creationId="{00000000-0000-0000-0000-000000000000}"/>
          </ac:spMkLst>
        </pc:spChg>
        <pc:spChg chg="mod">
          <ac:chgData name="Elisa Wilson" userId="cf047fb0c0a27210" providerId="LiveId" clId="{7B5118C2-F8A5-4664-99C1-68D4299B696C}" dt="2021-05-04T14:39:19.093" v="1881" actId="20577"/>
          <ac:spMkLst>
            <pc:docMk/>
            <pc:sldMk cId="1345852047" sldId="312"/>
            <ac:spMk id="3" creationId="{D521548F-3B02-46D0-9475-457E790A6145}"/>
          </ac:spMkLst>
        </pc:spChg>
        <pc:picChg chg="add mod">
          <ac:chgData name="Elisa Wilson" userId="cf047fb0c0a27210" providerId="LiveId" clId="{7B5118C2-F8A5-4664-99C1-68D4299B696C}" dt="2021-05-04T14:38:34.872" v="1773" actId="14100"/>
          <ac:picMkLst>
            <pc:docMk/>
            <pc:sldMk cId="1345852047" sldId="312"/>
            <ac:picMk id="10" creationId="{B3F159FD-3BFC-4818-946E-F758DD263860}"/>
          </ac:picMkLst>
        </pc:picChg>
        <pc:picChg chg="del">
          <ac:chgData name="Elisa Wilson" userId="cf047fb0c0a27210" providerId="LiveId" clId="{7B5118C2-F8A5-4664-99C1-68D4299B696C}" dt="2021-05-04T14:38:28.775" v="1771" actId="478"/>
          <ac:picMkLst>
            <pc:docMk/>
            <pc:sldMk cId="1345852047" sldId="312"/>
            <ac:picMk id="11" creationId="{3CBEFE3E-A397-4EA1-B10C-A676892654ED}"/>
          </ac:picMkLst>
        </pc:picChg>
      </pc:sldChg>
      <pc:sldChg chg="addSp delSp modSp add mod">
        <pc:chgData name="Elisa Wilson" userId="cf047fb0c0a27210" providerId="LiveId" clId="{7B5118C2-F8A5-4664-99C1-68D4299B696C}" dt="2021-05-04T14:42:16.438" v="2117" actId="20577"/>
        <pc:sldMkLst>
          <pc:docMk/>
          <pc:sldMk cId="785635383" sldId="313"/>
        </pc:sldMkLst>
        <pc:spChg chg="mod">
          <ac:chgData name="Elisa Wilson" userId="cf047fb0c0a27210" providerId="LiveId" clId="{7B5118C2-F8A5-4664-99C1-68D4299B696C}" dt="2021-05-04T14:42:16.438" v="2117" actId="20577"/>
          <ac:spMkLst>
            <pc:docMk/>
            <pc:sldMk cId="785635383" sldId="313"/>
            <ac:spMk id="2" creationId="{00000000-0000-0000-0000-000000000000}"/>
          </ac:spMkLst>
        </pc:spChg>
        <pc:spChg chg="mod">
          <ac:chgData name="Elisa Wilson" userId="cf047fb0c0a27210" providerId="LiveId" clId="{7B5118C2-F8A5-4664-99C1-68D4299B696C}" dt="2021-05-04T14:41:16.479" v="2047" actId="20577"/>
          <ac:spMkLst>
            <pc:docMk/>
            <pc:sldMk cId="785635383" sldId="313"/>
            <ac:spMk id="3" creationId="{D521548F-3B02-46D0-9475-457E790A6145}"/>
          </ac:spMkLst>
        </pc:spChg>
        <pc:picChg chg="del">
          <ac:chgData name="Elisa Wilson" userId="cf047fb0c0a27210" providerId="LiveId" clId="{7B5118C2-F8A5-4664-99C1-68D4299B696C}" dt="2021-05-04T14:39:51.436" v="1887" actId="478"/>
          <ac:picMkLst>
            <pc:docMk/>
            <pc:sldMk cId="785635383" sldId="313"/>
            <ac:picMk id="10" creationId="{B3F159FD-3BFC-4818-946E-F758DD263860}"/>
          </ac:picMkLst>
        </pc:picChg>
        <pc:picChg chg="add mod">
          <ac:chgData name="Elisa Wilson" userId="cf047fb0c0a27210" providerId="LiveId" clId="{7B5118C2-F8A5-4664-99C1-68D4299B696C}" dt="2021-05-04T14:39:56.096" v="1888" actId="1076"/>
          <ac:picMkLst>
            <pc:docMk/>
            <pc:sldMk cId="785635383" sldId="313"/>
            <ac:picMk id="11" creationId="{DF7172C3-DB77-459C-BC3A-43390C5BED3A}"/>
          </ac:picMkLst>
        </pc:picChg>
      </pc:sldChg>
      <pc:sldChg chg="addSp delSp modSp add mod ord">
        <pc:chgData name="Elisa Wilson" userId="cf047fb0c0a27210" providerId="LiveId" clId="{7B5118C2-F8A5-4664-99C1-68D4299B696C}" dt="2021-05-04T15:35:48.829" v="2513" actId="6549"/>
        <pc:sldMkLst>
          <pc:docMk/>
          <pc:sldMk cId="3647264316" sldId="314"/>
        </pc:sldMkLst>
        <pc:spChg chg="del">
          <ac:chgData name="Elisa Wilson" userId="cf047fb0c0a27210" providerId="LiveId" clId="{7B5118C2-F8A5-4664-99C1-68D4299B696C}" dt="2021-05-04T14:44:22.740" v="2142" actId="478"/>
          <ac:spMkLst>
            <pc:docMk/>
            <pc:sldMk cId="3647264316" sldId="314"/>
            <ac:spMk id="16" creationId="{F2218A09-CB30-40C8-B5F1-3D4EB42FF95A}"/>
          </ac:spMkLst>
        </pc:spChg>
        <pc:spChg chg="add del mod">
          <ac:chgData name="Elisa Wilson" userId="cf047fb0c0a27210" providerId="LiveId" clId="{7B5118C2-F8A5-4664-99C1-68D4299B696C}" dt="2021-05-04T14:52:35.422" v="2229"/>
          <ac:spMkLst>
            <pc:docMk/>
            <pc:sldMk cId="3647264316" sldId="314"/>
            <ac:spMk id="21" creationId="{19838449-ED5C-4C01-8E0F-10B417A0EE3B}"/>
          </ac:spMkLst>
        </pc:spChg>
        <pc:spChg chg="add mod">
          <ac:chgData name="Elisa Wilson" userId="cf047fb0c0a27210" providerId="LiveId" clId="{7B5118C2-F8A5-4664-99C1-68D4299B696C}" dt="2021-05-04T14:52:40.278" v="2231" actId="1076"/>
          <ac:spMkLst>
            <pc:docMk/>
            <pc:sldMk cId="3647264316" sldId="314"/>
            <ac:spMk id="28" creationId="{30FBE3BE-FE4C-4910-A4E9-366B30C20B22}"/>
          </ac:spMkLst>
        </pc:spChg>
        <pc:spChg chg="del">
          <ac:chgData name="Elisa Wilson" userId="cf047fb0c0a27210" providerId="LiveId" clId="{7B5118C2-F8A5-4664-99C1-68D4299B696C}" dt="2021-05-04T14:42:41.721" v="2121" actId="478"/>
          <ac:spMkLst>
            <pc:docMk/>
            <pc:sldMk cId="3647264316" sldId="314"/>
            <ac:spMk id="29" creationId="{5D87E29C-1027-4343-9543-16752D72E537}"/>
          </ac:spMkLst>
        </pc:spChg>
        <pc:spChg chg="del">
          <ac:chgData name="Elisa Wilson" userId="cf047fb0c0a27210" providerId="LiveId" clId="{7B5118C2-F8A5-4664-99C1-68D4299B696C}" dt="2021-05-04T14:42:45.123" v="2124" actId="478"/>
          <ac:spMkLst>
            <pc:docMk/>
            <pc:sldMk cId="3647264316" sldId="314"/>
            <ac:spMk id="34" creationId="{1C049359-0189-4376-9E35-3E09B2495A97}"/>
          </ac:spMkLst>
        </pc:spChg>
        <pc:spChg chg="del">
          <ac:chgData name="Elisa Wilson" userId="cf047fb0c0a27210" providerId="LiveId" clId="{7B5118C2-F8A5-4664-99C1-68D4299B696C}" dt="2021-05-04T14:42:44.624" v="2123" actId="478"/>
          <ac:spMkLst>
            <pc:docMk/>
            <pc:sldMk cId="3647264316" sldId="314"/>
            <ac:spMk id="35" creationId="{9B85046D-D216-4174-91C3-28142DBE4720}"/>
          </ac:spMkLst>
        </pc:spChg>
        <pc:spChg chg="del">
          <ac:chgData name="Elisa Wilson" userId="cf047fb0c0a27210" providerId="LiveId" clId="{7B5118C2-F8A5-4664-99C1-68D4299B696C}" dt="2021-05-04T14:42:45.966" v="2125" actId="478"/>
          <ac:spMkLst>
            <pc:docMk/>
            <pc:sldMk cId="3647264316" sldId="314"/>
            <ac:spMk id="36" creationId="{A07DAB78-116A-4F95-9BE7-8D5CC50B5A3F}"/>
          </ac:spMkLst>
        </pc:spChg>
        <pc:spChg chg="del">
          <ac:chgData name="Elisa Wilson" userId="cf047fb0c0a27210" providerId="LiveId" clId="{7B5118C2-F8A5-4664-99C1-68D4299B696C}" dt="2021-05-04T14:42:53.423" v="2133" actId="478"/>
          <ac:spMkLst>
            <pc:docMk/>
            <pc:sldMk cId="3647264316" sldId="314"/>
            <ac:spMk id="37" creationId="{67BAA730-07F7-40D6-AF2E-FC34CC53F701}"/>
          </ac:spMkLst>
        </pc:spChg>
        <pc:spChg chg="del">
          <ac:chgData name="Elisa Wilson" userId="cf047fb0c0a27210" providerId="LiveId" clId="{7B5118C2-F8A5-4664-99C1-68D4299B696C}" dt="2021-05-04T14:42:52.854" v="2132" actId="478"/>
          <ac:spMkLst>
            <pc:docMk/>
            <pc:sldMk cId="3647264316" sldId="314"/>
            <ac:spMk id="38" creationId="{F0583B03-0842-419B-93FC-B8A7759C5E42}"/>
          </ac:spMkLst>
        </pc:spChg>
        <pc:spChg chg="del">
          <ac:chgData name="Elisa Wilson" userId="cf047fb0c0a27210" providerId="LiveId" clId="{7B5118C2-F8A5-4664-99C1-68D4299B696C}" dt="2021-05-04T14:42:46.502" v="2126" actId="478"/>
          <ac:spMkLst>
            <pc:docMk/>
            <pc:sldMk cId="3647264316" sldId="314"/>
            <ac:spMk id="39" creationId="{3384AA0C-AA43-452F-BBAA-785B870DBCFF}"/>
          </ac:spMkLst>
        </pc:spChg>
        <pc:spChg chg="add del">
          <ac:chgData name="Elisa Wilson" userId="cf047fb0c0a27210" providerId="LiveId" clId="{7B5118C2-F8A5-4664-99C1-68D4299B696C}" dt="2021-05-04T14:45:36.688" v="2165" actId="478"/>
          <ac:spMkLst>
            <pc:docMk/>
            <pc:sldMk cId="3647264316" sldId="314"/>
            <ac:spMk id="40" creationId="{7DE44FEE-C09C-409B-9F61-73F12DFF61B5}"/>
          </ac:spMkLst>
        </pc:spChg>
        <pc:graphicFrameChg chg="add del mod modGraphic">
          <ac:chgData name="Elisa Wilson" userId="cf047fb0c0a27210" providerId="LiveId" clId="{7B5118C2-F8A5-4664-99C1-68D4299B696C}" dt="2021-05-04T14:45:50.281" v="2166" actId="478"/>
          <ac:graphicFrameMkLst>
            <pc:docMk/>
            <pc:sldMk cId="3647264316" sldId="314"/>
            <ac:graphicFrameMk id="3" creationId="{2C955FE2-6B51-4F50-B209-F82453DA1725}"/>
          </ac:graphicFrameMkLst>
        </pc:graphicFrameChg>
        <pc:graphicFrameChg chg="add del mod">
          <ac:chgData name="Elisa Wilson" userId="cf047fb0c0a27210" providerId="LiveId" clId="{7B5118C2-F8A5-4664-99C1-68D4299B696C}" dt="2021-05-04T14:44:30.228" v="2146"/>
          <ac:graphicFrameMkLst>
            <pc:docMk/>
            <pc:sldMk cId="3647264316" sldId="314"/>
            <ac:graphicFrameMk id="5" creationId="{F979AC58-402A-4619-ADF1-2BC071F4846D}"/>
          </ac:graphicFrameMkLst>
        </pc:graphicFrameChg>
        <pc:graphicFrameChg chg="add del mod modGraphic">
          <ac:chgData name="Elisa Wilson" userId="cf047fb0c0a27210" providerId="LiveId" clId="{7B5118C2-F8A5-4664-99C1-68D4299B696C}" dt="2021-05-04T14:44:51.613" v="2150" actId="478"/>
          <ac:graphicFrameMkLst>
            <pc:docMk/>
            <pc:sldMk cId="3647264316" sldId="314"/>
            <ac:graphicFrameMk id="7" creationId="{03E6BE50-B3C1-45ED-AE6F-0DE55A39AE2D}"/>
          </ac:graphicFrameMkLst>
        </pc:graphicFrameChg>
        <pc:graphicFrameChg chg="del">
          <ac:chgData name="Elisa Wilson" userId="cf047fb0c0a27210" providerId="LiveId" clId="{7B5118C2-F8A5-4664-99C1-68D4299B696C}" dt="2021-05-04T14:51:47.340" v="2219" actId="478"/>
          <ac:graphicFrameMkLst>
            <pc:docMk/>
            <pc:sldMk cId="3647264316" sldId="314"/>
            <ac:graphicFrameMk id="10" creationId="{6C064F7B-B987-43E7-8FC1-6D4C2860DADD}"/>
          </ac:graphicFrameMkLst>
        </pc:graphicFrameChg>
        <pc:graphicFrameChg chg="add del mod">
          <ac:chgData name="Elisa Wilson" userId="cf047fb0c0a27210" providerId="LiveId" clId="{7B5118C2-F8A5-4664-99C1-68D4299B696C}" dt="2021-05-04T14:45:20.674" v="2156"/>
          <ac:graphicFrameMkLst>
            <pc:docMk/>
            <pc:sldMk cId="3647264316" sldId="314"/>
            <ac:graphicFrameMk id="11" creationId="{6E371D73-1D36-489A-BF2A-95E3B6F56630}"/>
          </ac:graphicFrameMkLst>
        </pc:graphicFrameChg>
        <pc:graphicFrameChg chg="add del mod">
          <ac:chgData name="Elisa Wilson" userId="cf047fb0c0a27210" providerId="LiveId" clId="{7B5118C2-F8A5-4664-99C1-68D4299B696C}" dt="2021-05-04T14:45:25.670" v="2158"/>
          <ac:graphicFrameMkLst>
            <pc:docMk/>
            <pc:sldMk cId="3647264316" sldId="314"/>
            <ac:graphicFrameMk id="12" creationId="{893F2BF3-0553-4527-9EDB-F38B9B49044B}"/>
          </ac:graphicFrameMkLst>
        </pc:graphicFrameChg>
        <pc:graphicFrameChg chg="add del mod">
          <ac:chgData name="Elisa Wilson" userId="cf047fb0c0a27210" providerId="LiveId" clId="{7B5118C2-F8A5-4664-99C1-68D4299B696C}" dt="2021-05-04T14:45:30.257" v="2160"/>
          <ac:graphicFrameMkLst>
            <pc:docMk/>
            <pc:sldMk cId="3647264316" sldId="314"/>
            <ac:graphicFrameMk id="13" creationId="{C155D873-1913-4E9E-89DF-94DF3C35488D}"/>
          </ac:graphicFrameMkLst>
        </pc:graphicFrameChg>
        <pc:graphicFrameChg chg="add del mod">
          <ac:chgData name="Elisa Wilson" userId="cf047fb0c0a27210" providerId="LiveId" clId="{7B5118C2-F8A5-4664-99C1-68D4299B696C}" dt="2021-05-04T14:50:22.553" v="2194"/>
          <ac:graphicFrameMkLst>
            <pc:docMk/>
            <pc:sldMk cId="3647264316" sldId="314"/>
            <ac:graphicFrameMk id="17" creationId="{357B8279-8B6C-4BB1-8B4D-50A56E6C7DAD}"/>
          </ac:graphicFrameMkLst>
        </pc:graphicFrameChg>
        <pc:graphicFrameChg chg="add del mod modGraphic">
          <ac:chgData name="Elisa Wilson" userId="cf047fb0c0a27210" providerId="LiveId" clId="{7B5118C2-F8A5-4664-99C1-68D4299B696C}" dt="2021-05-04T14:57:47.335" v="2283" actId="478"/>
          <ac:graphicFrameMkLst>
            <pc:docMk/>
            <pc:sldMk cId="3647264316" sldId="314"/>
            <ac:graphicFrameMk id="18" creationId="{C9601AC4-952F-4EA9-A173-8FDCF450ED07}"/>
          </ac:graphicFrameMkLst>
        </pc:graphicFrameChg>
        <pc:graphicFrameChg chg="add del mod">
          <ac:chgData name="Elisa Wilson" userId="cf047fb0c0a27210" providerId="LiveId" clId="{7B5118C2-F8A5-4664-99C1-68D4299B696C}" dt="2021-05-04T14:52:35.422" v="2229"/>
          <ac:graphicFrameMkLst>
            <pc:docMk/>
            <pc:sldMk cId="3647264316" sldId="314"/>
            <ac:graphicFrameMk id="19" creationId="{86E335DB-7E64-4635-9F4D-DC211A99707B}"/>
          </ac:graphicFrameMkLst>
        </pc:graphicFrameChg>
        <pc:graphicFrameChg chg="add del mod">
          <ac:chgData name="Elisa Wilson" userId="cf047fb0c0a27210" providerId="LiveId" clId="{7B5118C2-F8A5-4664-99C1-68D4299B696C}" dt="2021-05-04T14:52:35.422" v="2229"/>
          <ac:graphicFrameMkLst>
            <pc:docMk/>
            <pc:sldMk cId="3647264316" sldId="314"/>
            <ac:graphicFrameMk id="20" creationId="{E4032711-9607-42BE-9211-D280838FBCD7}"/>
          </ac:graphicFrameMkLst>
        </pc:graphicFrameChg>
        <pc:graphicFrameChg chg="del mod modGraphic">
          <ac:chgData name="Elisa Wilson" userId="cf047fb0c0a27210" providerId="LiveId" clId="{7B5118C2-F8A5-4664-99C1-68D4299B696C}" dt="2021-05-04T14:50:28.760" v="2197" actId="478"/>
          <ac:graphicFrameMkLst>
            <pc:docMk/>
            <pc:sldMk cId="3647264316" sldId="314"/>
            <ac:graphicFrameMk id="22" creationId="{0DCF0827-6A61-449F-A0FB-40A52D344E4C}"/>
          </ac:graphicFrameMkLst>
        </pc:graphicFrameChg>
        <pc:graphicFrameChg chg="del mod modGraphic">
          <ac:chgData name="Elisa Wilson" userId="cf047fb0c0a27210" providerId="LiveId" clId="{7B5118C2-F8A5-4664-99C1-68D4299B696C}" dt="2021-05-04T14:52:21.747" v="2225" actId="478"/>
          <ac:graphicFrameMkLst>
            <pc:docMk/>
            <pc:sldMk cId="3647264316" sldId="314"/>
            <ac:graphicFrameMk id="23" creationId="{6989A927-F15E-4109-91BB-58E38119A480}"/>
          </ac:graphicFrameMkLst>
        </pc:graphicFrameChg>
        <pc:graphicFrameChg chg="del mod modGraphic">
          <ac:chgData name="Elisa Wilson" userId="cf047fb0c0a27210" providerId="LiveId" clId="{7B5118C2-F8A5-4664-99C1-68D4299B696C}" dt="2021-05-04T14:52:19.193" v="2224" actId="478"/>
          <ac:graphicFrameMkLst>
            <pc:docMk/>
            <pc:sldMk cId="3647264316" sldId="314"/>
            <ac:graphicFrameMk id="24" creationId="{07197235-7CFB-4BC5-8B66-F082E6A89231}"/>
          </ac:graphicFrameMkLst>
        </pc:graphicFrameChg>
        <pc:graphicFrameChg chg="add mod modGraphic">
          <ac:chgData name="Elisa Wilson" userId="cf047fb0c0a27210" providerId="LiveId" clId="{7B5118C2-F8A5-4664-99C1-68D4299B696C}" dt="2021-05-04T15:00:18.687" v="2314" actId="403"/>
          <ac:graphicFrameMkLst>
            <pc:docMk/>
            <pc:sldMk cId="3647264316" sldId="314"/>
            <ac:graphicFrameMk id="26" creationId="{856AE8E8-42C9-4A3B-B78D-AFA46D0C0C1C}"/>
          </ac:graphicFrameMkLst>
        </pc:graphicFrameChg>
        <pc:graphicFrameChg chg="add mod modGraphic">
          <ac:chgData name="Elisa Wilson" userId="cf047fb0c0a27210" providerId="LiveId" clId="{7B5118C2-F8A5-4664-99C1-68D4299B696C}" dt="2021-05-04T15:00:22.791" v="2317" actId="403"/>
          <ac:graphicFrameMkLst>
            <pc:docMk/>
            <pc:sldMk cId="3647264316" sldId="314"/>
            <ac:graphicFrameMk id="27" creationId="{DD8A758E-79C3-4B86-9B7E-1301632781C2}"/>
          </ac:graphicFrameMkLst>
        </pc:graphicFrameChg>
        <pc:graphicFrameChg chg="add mod modGraphic">
          <ac:chgData name="Elisa Wilson" userId="cf047fb0c0a27210" providerId="LiveId" clId="{7B5118C2-F8A5-4664-99C1-68D4299B696C}" dt="2021-05-04T15:35:48.829" v="2513" actId="6549"/>
          <ac:graphicFrameMkLst>
            <pc:docMk/>
            <pc:sldMk cId="3647264316" sldId="314"/>
            <ac:graphicFrameMk id="44" creationId="{608839D2-9008-497D-83F7-0AC53456DB6C}"/>
          </ac:graphicFrameMkLst>
        </pc:graphicFrameChg>
        <pc:picChg chg="add del">
          <ac:chgData name="Elisa Wilson" userId="cf047fb0c0a27210" providerId="LiveId" clId="{7B5118C2-F8A5-4664-99C1-68D4299B696C}" dt="2021-05-04T14:45:33.441" v="2162"/>
          <ac:picMkLst>
            <pc:docMk/>
            <pc:sldMk cId="3647264316" sldId="314"/>
            <ac:picMk id="14" creationId="{D7AA8491-9811-45CF-A3E3-0848B9FBBFB9}"/>
          </ac:picMkLst>
        </pc:picChg>
        <pc:cxnChg chg="del">
          <ac:chgData name="Elisa Wilson" userId="cf047fb0c0a27210" providerId="LiveId" clId="{7B5118C2-F8A5-4664-99C1-68D4299B696C}" dt="2021-05-04T14:42:42.998" v="2122" actId="478"/>
          <ac:cxnSpMkLst>
            <pc:docMk/>
            <pc:sldMk cId="3647264316" sldId="314"/>
            <ac:cxnSpMk id="41" creationId="{54D3EFDC-0AE6-4DB7-B22F-2D5C72AB1735}"/>
          </ac:cxnSpMkLst>
        </pc:cxnChg>
        <pc:cxnChg chg="del">
          <ac:chgData name="Elisa Wilson" userId="cf047fb0c0a27210" providerId="LiveId" clId="{7B5118C2-F8A5-4664-99C1-68D4299B696C}" dt="2021-05-04T14:42:49.713" v="2129" actId="478"/>
          <ac:cxnSpMkLst>
            <pc:docMk/>
            <pc:sldMk cId="3647264316" sldId="314"/>
            <ac:cxnSpMk id="43" creationId="{0F99C2DD-AC1B-4D25-BD34-1C9967513A46}"/>
          </ac:cxnSpMkLst>
        </pc:cxnChg>
        <pc:cxnChg chg="del">
          <ac:chgData name="Elisa Wilson" userId="cf047fb0c0a27210" providerId="LiveId" clId="{7B5118C2-F8A5-4664-99C1-68D4299B696C}" dt="2021-05-04T14:42:48.593" v="2128" actId="478"/>
          <ac:cxnSpMkLst>
            <pc:docMk/>
            <pc:sldMk cId="3647264316" sldId="314"/>
            <ac:cxnSpMk id="48" creationId="{FF0AE1BD-704A-4960-AE3A-3A3477BDF1DB}"/>
          </ac:cxnSpMkLst>
        </pc:cxnChg>
        <pc:cxnChg chg="del">
          <ac:chgData name="Elisa Wilson" userId="cf047fb0c0a27210" providerId="LiveId" clId="{7B5118C2-F8A5-4664-99C1-68D4299B696C}" dt="2021-05-04T14:42:51.079" v="2130" actId="478"/>
          <ac:cxnSpMkLst>
            <pc:docMk/>
            <pc:sldMk cId="3647264316" sldId="314"/>
            <ac:cxnSpMk id="50" creationId="{9B308C5C-5B12-4161-8444-0BFC8093FAE3}"/>
          </ac:cxnSpMkLst>
        </pc:cxnChg>
        <pc:cxnChg chg="del">
          <ac:chgData name="Elisa Wilson" userId="cf047fb0c0a27210" providerId="LiveId" clId="{7B5118C2-F8A5-4664-99C1-68D4299B696C}" dt="2021-05-04T14:42:52.125" v="2131" actId="478"/>
          <ac:cxnSpMkLst>
            <pc:docMk/>
            <pc:sldMk cId="3647264316" sldId="314"/>
            <ac:cxnSpMk id="55" creationId="{6E5C8C31-23A0-4D25-88EF-61D62625703B}"/>
          </ac:cxnSpMkLst>
        </pc:cxnChg>
        <pc:cxnChg chg="del">
          <ac:chgData name="Elisa Wilson" userId="cf047fb0c0a27210" providerId="LiveId" clId="{7B5118C2-F8A5-4664-99C1-68D4299B696C}" dt="2021-05-04T14:42:47.538" v="2127" actId="478"/>
          <ac:cxnSpMkLst>
            <pc:docMk/>
            <pc:sldMk cId="3647264316" sldId="314"/>
            <ac:cxnSpMk id="57" creationId="{F8B8D056-5420-4088-9A50-98F6C792B883}"/>
          </ac:cxnSpMkLst>
        </pc:cxnChg>
      </pc:sldChg>
      <pc:sldChg chg="addSp delSp modSp add del mod">
        <pc:chgData name="Elisa Wilson" userId="cf047fb0c0a27210" providerId="LiveId" clId="{7B5118C2-F8A5-4664-99C1-68D4299B696C}" dt="2021-05-04T14:54:15.451" v="2262" actId="47"/>
        <pc:sldMkLst>
          <pc:docMk/>
          <pc:sldMk cId="2680116662" sldId="315"/>
        </pc:sldMkLst>
        <pc:graphicFrameChg chg="add del mod">
          <ac:chgData name="Elisa Wilson" userId="cf047fb0c0a27210" providerId="LiveId" clId="{7B5118C2-F8A5-4664-99C1-68D4299B696C}" dt="2021-05-04T14:47:56.500" v="2180"/>
          <ac:graphicFrameMkLst>
            <pc:docMk/>
            <pc:sldMk cId="2680116662" sldId="315"/>
            <ac:graphicFrameMk id="3" creationId="{0C1B4B48-09FD-4EAD-934B-2241DAE54ABC}"/>
          </ac:graphicFrameMkLst>
        </pc:graphicFrameChg>
        <pc:graphicFrameChg chg="add del mod">
          <ac:chgData name="Elisa Wilson" userId="cf047fb0c0a27210" providerId="LiveId" clId="{7B5118C2-F8A5-4664-99C1-68D4299B696C}" dt="2021-05-04T14:48:03.472" v="2182"/>
          <ac:graphicFrameMkLst>
            <pc:docMk/>
            <pc:sldMk cId="2680116662" sldId="315"/>
            <ac:graphicFrameMk id="5" creationId="{8DE7DA52-4802-40C6-8541-FD35089A1300}"/>
          </ac:graphicFrameMkLst>
        </pc:graphicFrameChg>
        <pc:graphicFrameChg chg="add del mod">
          <ac:chgData name="Elisa Wilson" userId="cf047fb0c0a27210" providerId="LiveId" clId="{7B5118C2-F8A5-4664-99C1-68D4299B696C}" dt="2021-05-04T14:48:10.590" v="2187"/>
          <ac:graphicFrameMkLst>
            <pc:docMk/>
            <pc:sldMk cId="2680116662" sldId="315"/>
            <ac:graphicFrameMk id="7" creationId="{0C5CCA78-5D55-4778-A055-02FDFF8A75D3}"/>
          </ac:graphicFrameMkLst>
        </pc:graphicFrameChg>
        <pc:graphicFrameChg chg="del">
          <ac:chgData name="Elisa Wilson" userId="cf047fb0c0a27210" providerId="LiveId" clId="{7B5118C2-F8A5-4664-99C1-68D4299B696C}" dt="2021-05-04T14:47:17.249" v="2175" actId="478"/>
          <ac:graphicFrameMkLst>
            <pc:docMk/>
            <pc:sldMk cId="2680116662" sldId="315"/>
            <ac:graphicFrameMk id="22" creationId="{0DCF0827-6A61-449F-A0FB-40A52D344E4C}"/>
          </ac:graphicFrameMkLst>
        </pc:graphicFrameChg>
        <pc:graphicFrameChg chg="del">
          <ac:chgData name="Elisa Wilson" userId="cf047fb0c0a27210" providerId="LiveId" clId="{7B5118C2-F8A5-4664-99C1-68D4299B696C}" dt="2021-05-04T14:47:28.345" v="2178" actId="478"/>
          <ac:graphicFrameMkLst>
            <pc:docMk/>
            <pc:sldMk cId="2680116662" sldId="315"/>
            <ac:graphicFrameMk id="23" creationId="{6989A927-F15E-4109-91BB-58E38119A480}"/>
          </ac:graphicFrameMkLst>
        </pc:graphicFrameChg>
        <pc:graphicFrameChg chg="del modGraphic">
          <ac:chgData name="Elisa Wilson" userId="cf047fb0c0a27210" providerId="LiveId" clId="{7B5118C2-F8A5-4664-99C1-68D4299B696C}" dt="2021-05-04T14:47:24.358" v="2177" actId="478"/>
          <ac:graphicFrameMkLst>
            <pc:docMk/>
            <pc:sldMk cId="2680116662" sldId="315"/>
            <ac:graphicFrameMk id="24" creationId="{07197235-7CFB-4BC5-8B66-F082E6A8923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82604-8703-4AC2-9EAD-B6454B8F7B20}" type="datetimeFigureOut">
              <a:rPr lang="en-US" smtClean="0"/>
              <a:t>5/4/2021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37622-31D9-47C2-9C3C-F25758A266D0}" type="slidenum">
              <a:rPr lang="en-US" smtClean="0"/>
              <a:t>‹#›</a:t>
            </a:fld>
            <a:endParaRPr lang="en-US"/>
          </a:p>
        </p:txBody>
      </p:sp>
    </p:spTree>
    <p:extLst>
      <p:ext uri="{BB962C8B-B14F-4D97-AF65-F5344CB8AC3E}">
        <p14:creationId xmlns:p14="http://schemas.microsoft.com/office/powerpoint/2010/main" val="427620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nSpc>
                <a:spcPct val="107000"/>
              </a:lnSpc>
              <a:spcAft>
                <a:spcPts val="800"/>
              </a:spcAft>
              <a:buFont typeface="Wingdings" panose="05000000000000000000" pitchFamily="2" charset="2"/>
              <a:buChar char="Ø"/>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workshop will not focus on implementation but will focus on  plans.</a:t>
            </a:r>
          </a:p>
          <a:p>
            <a:pPr marL="800100" lvl="1" indent="-342900">
              <a:lnSpc>
                <a:spcPct val="107000"/>
              </a:lnSpc>
              <a:spcAft>
                <a:spcPts val="800"/>
              </a:spcAft>
              <a:buFont typeface="Wingdings" panose="05000000000000000000" pitchFamily="2" charset="2"/>
              <a:buChar char="Ø"/>
            </a:pPr>
            <a:r>
              <a:rPr lang="en-US" sz="1200" dirty="0">
                <a:effectLst/>
                <a:latin typeface="Calibri" panose="020F0502020204030204" pitchFamily="34" charset="0"/>
                <a:ea typeface="Calibri" panose="020F0502020204030204" pitchFamily="34" charset="0"/>
                <a:cs typeface="Times New Roman" panose="02020603050405020304" pitchFamily="18" charset="0"/>
              </a:rPr>
              <a:t>Implementation CAN happen when you write and learn how to follow effective plans!!!</a:t>
            </a:r>
          </a:p>
          <a:p>
            <a:pPr marL="800100" lvl="1" indent="-342900">
              <a:lnSpc>
                <a:spcPct val="107000"/>
              </a:lnSpc>
              <a:spcAft>
                <a:spcPts val="800"/>
              </a:spcAft>
              <a:buFont typeface="Wingdings" panose="05000000000000000000" pitchFamily="2" charset="2"/>
              <a:buChar char="Ø"/>
            </a:pPr>
            <a:r>
              <a:rPr lang="en-US" sz="1200" dirty="0">
                <a:effectLst/>
                <a:latin typeface="Calibri" panose="020F0502020204030204" pitchFamily="34" charset="0"/>
                <a:ea typeface="Calibri" panose="020F0502020204030204" pitchFamily="34" charset="0"/>
                <a:cs typeface="Times New Roman" panose="02020603050405020304" pitchFamily="18" charset="0"/>
              </a:rPr>
              <a:t>Stay tuned for more workshops on curriculum!!!</a:t>
            </a:r>
          </a:p>
          <a:p>
            <a:endParaRPr lang="en-US" dirty="0"/>
          </a:p>
        </p:txBody>
      </p:sp>
      <p:sp>
        <p:nvSpPr>
          <p:cNvPr id="4" name="Slide Number Placeholder 3"/>
          <p:cNvSpPr>
            <a:spLocks noGrp="1"/>
          </p:cNvSpPr>
          <p:nvPr>
            <p:ph type="sldNum" sz="quarter" idx="5"/>
          </p:nvPr>
        </p:nvSpPr>
        <p:spPr/>
        <p:txBody>
          <a:bodyPr/>
          <a:lstStyle/>
          <a:p>
            <a:fld id="{C0B37622-31D9-47C2-9C3C-F25758A266D0}" type="slidenum">
              <a:rPr lang="en-US" smtClean="0"/>
              <a:t>5</a:t>
            </a:fld>
            <a:endParaRPr lang="en-US"/>
          </a:p>
        </p:txBody>
      </p:sp>
    </p:spTree>
    <p:extLst>
      <p:ext uri="{BB962C8B-B14F-4D97-AF65-F5344CB8AC3E}">
        <p14:creationId xmlns:p14="http://schemas.microsoft.com/office/powerpoint/2010/main" val="72651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37622-31D9-47C2-9C3C-F25758A266D0}" type="slidenum">
              <a:rPr lang="en-US" smtClean="0"/>
              <a:t>25</a:t>
            </a:fld>
            <a:endParaRPr lang="en-US"/>
          </a:p>
        </p:txBody>
      </p:sp>
    </p:spTree>
    <p:extLst>
      <p:ext uri="{BB962C8B-B14F-4D97-AF65-F5344CB8AC3E}">
        <p14:creationId xmlns:p14="http://schemas.microsoft.com/office/powerpoint/2010/main" val="2136444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37622-31D9-47C2-9C3C-F25758A266D0}" type="slidenum">
              <a:rPr lang="en-US" smtClean="0"/>
              <a:t>26</a:t>
            </a:fld>
            <a:endParaRPr lang="en-US"/>
          </a:p>
        </p:txBody>
      </p:sp>
    </p:spTree>
    <p:extLst>
      <p:ext uri="{BB962C8B-B14F-4D97-AF65-F5344CB8AC3E}">
        <p14:creationId xmlns:p14="http://schemas.microsoft.com/office/powerpoint/2010/main" val="291798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look differently… integrate into PPT… </a:t>
            </a:r>
          </a:p>
          <a:p>
            <a:endParaRPr lang="en-US" dirty="0"/>
          </a:p>
        </p:txBody>
      </p:sp>
      <p:sp>
        <p:nvSpPr>
          <p:cNvPr id="4" name="Slide Number Placeholder 3"/>
          <p:cNvSpPr>
            <a:spLocks noGrp="1"/>
          </p:cNvSpPr>
          <p:nvPr>
            <p:ph type="sldNum" sz="quarter" idx="5"/>
          </p:nvPr>
        </p:nvSpPr>
        <p:spPr/>
        <p:txBody>
          <a:bodyPr/>
          <a:lstStyle/>
          <a:p>
            <a:fld id="{C0B37622-31D9-47C2-9C3C-F25758A266D0}" type="slidenum">
              <a:rPr lang="en-US" smtClean="0"/>
              <a:t>9</a:t>
            </a:fld>
            <a:endParaRPr lang="en-US"/>
          </a:p>
        </p:txBody>
      </p:sp>
    </p:spTree>
    <p:extLst>
      <p:ext uri="{BB962C8B-B14F-4D97-AF65-F5344CB8AC3E}">
        <p14:creationId xmlns:p14="http://schemas.microsoft.com/office/powerpoint/2010/main" val="179581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37622-31D9-47C2-9C3C-F25758A266D0}" type="slidenum">
              <a:rPr lang="en-US" smtClean="0"/>
              <a:t>18</a:t>
            </a:fld>
            <a:endParaRPr lang="en-US"/>
          </a:p>
        </p:txBody>
      </p:sp>
    </p:spTree>
    <p:extLst>
      <p:ext uri="{BB962C8B-B14F-4D97-AF65-F5344CB8AC3E}">
        <p14:creationId xmlns:p14="http://schemas.microsoft.com/office/powerpoint/2010/main" val="407319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37622-31D9-47C2-9C3C-F25758A266D0}" type="slidenum">
              <a:rPr lang="en-US" smtClean="0"/>
              <a:t>19</a:t>
            </a:fld>
            <a:endParaRPr lang="en-US"/>
          </a:p>
        </p:txBody>
      </p:sp>
    </p:spTree>
    <p:extLst>
      <p:ext uri="{BB962C8B-B14F-4D97-AF65-F5344CB8AC3E}">
        <p14:creationId xmlns:p14="http://schemas.microsoft.com/office/powerpoint/2010/main" val="307128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37622-31D9-47C2-9C3C-F25758A266D0}" type="slidenum">
              <a:rPr lang="en-US" smtClean="0"/>
              <a:t>20</a:t>
            </a:fld>
            <a:endParaRPr lang="en-US"/>
          </a:p>
        </p:txBody>
      </p:sp>
    </p:spTree>
    <p:extLst>
      <p:ext uri="{BB962C8B-B14F-4D97-AF65-F5344CB8AC3E}">
        <p14:creationId xmlns:p14="http://schemas.microsoft.com/office/powerpoint/2010/main" val="1647926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37622-31D9-47C2-9C3C-F25758A266D0}" type="slidenum">
              <a:rPr lang="en-US" smtClean="0"/>
              <a:t>21</a:t>
            </a:fld>
            <a:endParaRPr lang="en-US"/>
          </a:p>
        </p:txBody>
      </p:sp>
    </p:spTree>
    <p:extLst>
      <p:ext uri="{BB962C8B-B14F-4D97-AF65-F5344CB8AC3E}">
        <p14:creationId xmlns:p14="http://schemas.microsoft.com/office/powerpoint/2010/main" val="333306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37622-31D9-47C2-9C3C-F25758A266D0}" type="slidenum">
              <a:rPr lang="en-US" smtClean="0"/>
              <a:t>22</a:t>
            </a:fld>
            <a:endParaRPr lang="en-US"/>
          </a:p>
        </p:txBody>
      </p:sp>
    </p:spTree>
    <p:extLst>
      <p:ext uri="{BB962C8B-B14F-4D97-AF65-F5344CB8AC3E}">
        <p14:creationId xmlns:p14="http://schemas.microsoft.com/office/powerpoint/2010/main" val="1257568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37622-31D9-47C2-9C3C-F25758A266D0}" type="slidenum">
              <a:rPr lang="en-US" smtClean="0"/>
              <a:t>23</a:t>
            </a:fld>
            <a:endParaRPr lang="en-US"/>
          </a:p>
        </p:txBody>
      </p:sp>
    </p:spTree>
    <p:extLst>
      <p:ext uri="{BB962C8B-B14F-4D97-AF65-F5344CB8AC3E}">
        <p14:creationId xmlns:p14="http://schemas.microsoft.com/office/powerpoint/2010/main" val="3162759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37622-31D9-47C2-9C3C-F25758A266D0}" type="slidenum">
              <a:rPr lang="en-US" smtClean="0"/>
              <a:t>24</a:t>
            </a:fld>
            <a:endParaRPr lang="en-US"/>
          </a:p>
        </p:txBody>
      </p:sp>
    </p:spTree>
    <p:extLst>
      <p:ext uri="{BB962C8B-B14F-4D97-AF65-F5344CB8AC3E}">
        <p14:creationId xmlns:p14="http://schemas.microsoft.com/office/powerpoint/2010/main" val="186628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4E6C99-2F40-4AD5-9D26-A2C3C1AB4BEF}"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1CC2F-3158-4643-BBC1-2A20B74D7DBD}" type="slidenum">
              <a:rPr lang="en-US" smtClean="0"/>
              <a:t>‹#›</a:t>
            </a:fld>
            <a:endParaRPr lang="en-US"/>
          </a:p>
        </p:txBody>
      </p:sp>
    </p:spTree>
    <p:extLst>
      <p:ext uri="{BB962C8B-B14F-4D97-AF65-F5344CB8AC3E}">
        <p14:creationId xmlns:p14="http://schemas.microsoft.com/office/powerpoint/2010/main" val="251890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E6C99-2F40-4AD5-9D26-A2C3C1AB4BEF}"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1CC2F-3158-4643-BBC1-2A20B74D7DBD}" type="slidenum">
              <a:rPr lang="en-US" smtClean="0"/>
              <a:t>‹#›</a:t>
            </a:fld>
            <a:endParaRPr lang="en-US"/>
          </a:p>
        </p:txBody>
      </p:sp>
    </p:spTree>
    <p:extLst>
      <p:ext uri="{BB962C8B-B14F-4D97-AF65-F5344CB8AC3E}">
        <p14:creationId xmlns:p14="http://schemas.microsoft.com/office/powerpoint/2010/main" val="179027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E6C99-2F40-4AD5-9D26-A2C3C1AB4BEF}"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1CC2F-3158-4643-BBC1-2A20B74D7DBD}" type="slidenum">
              <a:rPr lang="en-US" smtClean="0"/>
              <a:t>‹#›</a:t>
            </a:fld>
            <a:endParaRPr lang="en-US"/>
          </a:p>
        </p:txBody>
      </p:sp>
    </p:spTree>
    <p:extLst>
      <p:ext uri="{BB962C8B-B14F-4D97-AF65-F5344CB8AC3E}">
        <p14:creationId xmlns:p14="http://schemas.microsoft.com/office/powerpoint/2010/main" val="100775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E6C99-2F40-4AD5-9D26-A2C3C1AB4BEF}"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1CC2F-3158-4643-BBC1-2A20B74D7DBD}" type="slidenum">
              <a:rPr lang="en-US" smtClean="0"/>
              <a:t>‹#›</a:t>
            </a:fld>
            <a:endParaRPr lang="en-US"/>
          </a:p>
        </p:txBody>
      </p:sp>
    </p:spTree>
    <p:extLst>
      <p:ext uri="{BB962C8B-B14F-4D97-AF65-F5344CB8AC3E}">
        <p14:creationId xmlns:p14="http://schemas.microsoft.com/office/powerpoint/2010/main" val="5951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E6C99-2F40-4AD5-9D26-A2C3C1AB4BEF}"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1CC2F-3158-4643-BBC1-2A20B74D7DBD}" type="slidenum">
              <a:rPr lang="en-US" smtClean="0"/>
              <a:t>‹#›</a:t>
            </a:fld>
            <a:endParaRPr lang="en-US"/>
          </a:p>
        </p:txBody>
      </p:sp>
    </p:spTree>
    <p:extLst>
      <p:ext uri="{BB962C8B-B14F-4D97-AF65-F5344CB8AC3E}">
        <p14:creationId xmlns:p14="http://schemas.microsoft.com/office/powerpoint/2010/main" val="338172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E6C99-2F40-4AD5-9D26-A2C3C1AB4BEF}"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1CC2F-3158-4643-BBC1-2A20B74D7DBD}" type="slidenum">
              <a:rPr lang="en-US" smtClean="0"/>
              <a:t>‹#›</a:t>
            </a:fld>
            <a:endParaRPr lang="en-US"/>
          </a:p>
        </p:txBody>
      </p:sp>
    </p:spTree>
    <p:extLst>
      <p:ext uri="{BB962C8B-B14F-4D97-AF65-F5344CB8AC3E}">
        <p14:creationId xmlns:p14="http://schemas.microsoft.com/office/powerpoint/2010/main" val="75589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E6C99-2F40-4AD5-9D26-A2C3C1AB4BEF}" type="datetimeFigureOut">
              <a:rPr lang="en-US" smtClean="0"/>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D1CC2F-3158-4643-BBC1-2A20B74D7DBD}" type="slidenum">
              <a:rPr lang="en-US" smtClean="0"/>
              <a:t>‹#›</a:t>
            </a:fld>
            <a:endParaRPr lang="en-US"/>
          </a:p>
        </p:txBody>
      </p:sp>
    </p:spTree>
    <p:extLst>
      <p:ext uri="{BB962C8B-B14F-4D97-AF65-F5344CB8AC3E}">
        <p14:creationId xmlns:p14="http://schemas.microsoft.com/office/powerpoint/2010/main" val="141069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E6C99-2F40-4AD5-9D26-A2C3C1AB4BEF}" type="datetimeFigureOut">
              <a:rPr lang="en-US" smtClean="0"/>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D1CC2F-3158-4643-BBC1-2A20B74D7DBD}" type="slidenum">
              <a:rPr lang="en-US" smtClean="0"/>
              <a:t>‹#›</a:t>
            </a:fld>
            <a:endParaRPr lang="en-US"/>
          </a:p>
        </p:txBody>
      </p:sp>
    </p:spTree>
    <p:extLst>
      <p:ext uri="{BB962C8B-B14F-4D97-AF65-F5344CB8AC3E}">
        <p14:creationId xmlns:p14="http://schemas.microsoft.com/office/powerpoint/2010/main" val="367537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E6C99-2F40-4AD5-9D26-A2C3C1AB4BEF}" type="datetimeFigureOut">
              <a:rPr lang="en-US" smtClean="0"/>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D1CC2F-3158-4643-BBC1-2A20B74D7DBD}" type="slidenum">
              <a:rPr lang="en-US" smtClean="0"/>
              <a:t>‹#›</a:t>
            </a:fld>
            <a:endParaRPr lang="en-US"/>
          </a:p>
        </p:txBody>
      </p:sp>
    </p:spTree>
    <p:extLst>
      <p:ext uri="{BB962C8B-B14F-4D97-AF65-F5344CB8AC3E}">
        <p14:creationId xmlns:p14="http://schemas.microsoft.com/office/powerpoint/2010/main" val="2872557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E6C99-2F40-4AD5-9D26-A2C3C1AB4BEF}"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1CC2F-3158-4643-BBC1-2A20B74D7DBD}" type="slidenum">
              <a:rPr lang="en-US" smtClean="0"/>
              <a:t>‹#›</a:t>
            </a:fld>
            <a:endParaRPr lang="en-US"/>
          </a:p>
        </p:txBody>
      </p:sp>
    </p:spTree>
    <p:extLst>
      <p:ext uri="{BB962C8B-B14F-4D97-AF65-F5344CB8AC3E}">
        <p14:creationId xmlns:p14="http://schemas.microsoft.com/office/powerpoint/2010/main" val="426870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E6C99-2F40-4AD5-9D26-A2C3C1AB4BEF}"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1CC2F-3158-4643-BBC1-2A20B74D7DBD}" type="slidenum">
              <a:rPr lang="en-US" smtClean="0"/>
              <a:t>‹#›</a:t>
            </a:fld>
            <a:endParaRPr lang="en-US"/>
          </a:p>
        </p:txBody>
      </p:sp>
    </p:spTree>
    <p:extLst>
      <p:ext uri="{BB962C8B-B14F-4D97-AF65-F5344CB8AC3E}">
        <p14:creationId xmlns:p14="http://schemas.microsoft.com/office/powerpoint/2010/main" val="113850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E6C99-2F40-4AD5-9D26-A2C3C1AB4BEF}" type="datetimeFigureOut">
              <a:rPr lang="en-US" smtClean="0"/>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1CC2F-3158-4643-BBC1-2A20B74D7DBD}" type="slidenum">
              <a:rPr lang="en-US" smtClean="0"/>
              <a:t>‹#›</a:t>
            </a:fld>
            <a:endParaRPr lang="en-US"/>
          </a:p>
        </p:txBody>
      </p:sp>
    </p:spTree>
    <p:extLst>
      <p:ext uri="{BB962C8B-B14F-4D97-AF65-F5344CB8AC3E}">
        <p14:creationId xmlns:p14="http://schemas.microsoft.com/office/powerpoint/2010/main" val="300247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tlastrainingcenter.com/"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mailto:mhogan@atlastrainingcenter.com" TargetMode="External"/><Relationship Id="rId4" Type="http://schemas.openxmlformats.org/officeDocument/2006/relationships/hyperlink" Target="mailto:ewilson@atlastrainingcent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ctoec.org/wp-content/uploads/2020/01/CT-ELDS-Supplement-Meaningful-Curriculum.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821" y="381000"/>
            <a:ext cx="5257800" cy="1587695"/>
          </a:xfrm>
          <a:prstGeom prst="rect">
            <a:avLst/>
          </a:prstGeom>
        </p:spPr>
      </p:pic>
      <p:sp>
        <p:nvSpPr>
          <p:cNvPr id="11" name="Title 1"/>
          <p:cNvSpPr>
            <a:spLocks noGrp="1"/>
          </p:cNvSpPr>
          <p:nvPr>
            <p:ph type="ctrTitle"/>
          </p:nvPr>
        </p:nvSpPr>
        <p:spPr>
          <a:xfrm>
            <a:off x="1534248" y="1642520"/>
            <a:ext cx="5896946" cy="1241425"/>
          </a:xfrm>
        </p:spPr>
        <p:txBody>
          <a:bodyPr>
            <a:normAutofit fontScale="90000"/>
          </a:bodyPr>
          <a:lstStyle/>
          <a:p>
            <a:br>
              <a:rPr lang="en-US" sz="4000" b="1" dirty="0">
                <a:solidFill>
                  <a:srgbClr val="2D5F36"/>
                </a:solidFill>
              </a:rPr>
            </a:br>
            <a:r>
              <a:rPr lang="en-US" b="1" dirty="0">
                <a:solidFill>
                  <a:srgbClr val="2D5F36"/>
                </a:solidFill>
              </a:rPr>
              <a:t>Writing Effective LEPs</a:t>
            </a:r>
            <a:br>
              <a:rPr lang="en-US" sz="4000" b="1" dirty="0">
                <a:solidFill>
                  <a:srgbClr val="2D5F36"/>
                </a:solidFill>
              </a:rPr>
            </a:br>
            <a:r>
              <a:rPr lang="en-US" sz="2700" dirty="0">
                <a:solidFill>
                  <a:srgbClr val="2D5F36"/>
                </a:solidFill>
              </a:rPr>
              <a:t>May 4, 2021</a:t>
            </a:r>
            <a:endParaRPr lang="en-US" sz="4000" dirty="0">
              <a:solidFill>
                <a:srgbClr val="2D5F36"/>
              </a:solidFill>
            </a:endParaRPr>
          </a:p>
        </p:txBody>
      </p:sp>
      <p:sp>
        <p:nvSpPr>
          <p:cNvPr id="2" name="Rectangle 1"/>
          <p:cNvSpPr/>
          <p:nvPr/>
        </p:nvSpPr>
        <p:spPr>
          <a:xfrm>
            <a:off x="228600" y="228600"/>
            <a:ext cx="8610600" cy="6324600"/>
          </a:xfrm>
          <a:prstGeom prst="rect">
            <a:avLst/>
          </a:prstGeom>
          <a:noFill/>
          <a:ln>
            <a:solidFill>
              <a:srgbClr val="2D5F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person, indoor, computer&#10;&#10;Description automatically generated">
            <a:extLst>
              <a:ext uri="{FF2B5EF4-FFF2-40B4-BE49-F238E27FC236}">
                <a16:creationId xmlns:a16="http://schemas.microsoft.com/office/drawing/2014/main" id="{B64C30BF-4B43-4605-BBAF-362172ACD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100" y="3220558"/>
            <a:ext cx="4495800" cy="29960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5156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3400" b="1" dirty="0">
                <a:solidFill>
                  <a:srgbClr val="2D5F36"/>
                </a:solidFill>
              </a:rPr>
              <a:t>Meaningful Curriculum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id="{F2218A09-CB30-40C8-B5F1-3D4EB42FF95A}"/>
              </a:ext>
            </a:extLst>
          </p:cNvPr>
          <p:cNvSpPr/>
          <p:nvPr/>
        </p:nvSpPr>
        <p:spPr>
          <a:xfrm>
            <a:off x="11338396" y="4846004"/>
            <a:ext cx="845049" cy="845049"/>
          </a:xfrm>
          <a:prstGeom prst="rect">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6E6B3971-1A27-4C1D-BFA8-25F535523289}"/>
              </a:ext>
            </a:extLst>
          </p:cNvPr>
          <p:cNvSpPr txBox="1"/>
          <p:nvPr/>
        </p:nvSpPr>
        <p:spPr>
          <a:xfrm>
            <a:off x="609600" y="1629804"/>
            <a:ext cx="7939872" cy="4816896"/>
          </a:xfrm>
          <a:prstGeom prst="rect">
            <a:avLst/>
          </a:prstGeom>
          <a:noFill/>
        </p:spPr>
        <p:txBody>
          <a:bodyPr wrap="square" rtlCol="0">
            <a:spAutoFit/>
          </a:bodyPr>
          <a:lstStyle/>
          <a:p>
            <a:pPr marL="342900" marR="0" lvl="0" indent="-342900">
              <a:lnSpc>
                <a:spcPct val="107000"/>
              </a:lnSpc>
              <a:spcBef>
                <a:spcPts val="0"/>
              </a:spcBef>
              <a:spcAft>
                <a:spcPts val="0"/>
              </a:spcAft>
              <a:buFont typeface="Wingdings" panose="05000000000000000000" pitchFamily="2" charset="2"/>
              <a:buChar char="Ø"/>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Teachers need to be: </a:t>
            </a:r>
          </a:p>
          <a:p>
            <a:pPr marL="342900" marR="0" lvl="0" indent="-342900">
              <a:lnSpc>
                <a:spcPct val="107000"/>
              </a:lnSpc>
              <a:spcBef>
                <a:spcPts val="0"/>
              </a:spcBef>
              <a:spcAft>
                <a:spcPts val="0"/>
              </a:spcAft>
              <a:buFont typeface="Wingdings" panose="05000000000000000000" pitchFamily="2" charset="2"/>
              <a:buChar char="Ø"/>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Intentional:</a:t>
            </a:r>
            <a:r>
              <a:rPr lang="en-US" sz="2400" dirty="0">
                <a:effectLst/>
                <a:latin typeface="Calibri" panose="020F0502020204030204" pitchFamily="34" charset="0"/>
                <a:ea typeface="Calibri" panose="020F0502020204030204" pitchFamily="34" charset="0"/>
                <a:cs typeface="Times New Roman" panose="02020603050405020304" pitchFamily="18" charset="0"/>
              </a:rPr>
              <a:t>  All aspects of the curriculum are purposeful and planned with specific goals in mind</a:t>
            </a:r>
          </a:p>
          <a:p>
            <a:pPr marL="45720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Responsive:</a:t>
            </a:r>
            <a:r>
              <a:rPr lang="en-US" sz="2400" dirty="0">
                <a:effectLst/>
                <a:latin typeface="Calibri" panose="020F0502020204030204" pitchFamily="34" charset="0"/>
                <a:ea typeface="Calibri" panose="020F0502020204030204" pitchFamily="34" charset="0"/>
                <a:cs typeface="Times New Roman" panose="02020603050405020304" pitchFamily="18" charset="0"/>
              </a:rPr>
              <a:t>  Program and staff respond to the changing social-emotional, academic, physical, and cultural needs of the children and families served. </a:t>
            </a:r>
          </a:p>
          <a:p>
            <a:pPr marL="45720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Wingdings" panose="05000000000000000000" pitchFamily="2" charset="2"/>
              <a:buChar char="Ø"/>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Reflective:</a:t>
            </a:r>
            <a:r>
              <a:rPr lang="en-US" sz="2400" dirty="0">
                <a:effectLst/>
                <a:latin typeface="Calibri" panose="020F0502020204030204" pitchFamily="34" charset="0"/>
                <a:ea typeface="Calibri" panose="020F0502020204030204" pitchFamily="34" charset="0"/>
                <a:cs typeface="Times New Roman" panose="02020603050405020304" pitchFamily="18" charset="0"/>
              </a:rPr>
              <a:t>  Staff engages in ongoing, thoughtful consideration and change to best meet the needs of the children and families. </a:t>
            </a:r>
          </a:p>
        </p:txBody>
      </p:sp>
    </p:spTree>
    <p:extLst>
      <p:ext uri="{BB962C8B-B14F-4D97-AF65-F5344CB8AC3E}">
        <p14:creationId xmlns:p14="http://schemas.microsoft.com/office/powerpoint/2010/main" val="647014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4800" b="1" dirty="0">
                <a:solidFill>
                  <a:srgbClr val="2D5F36"/>
                </a:solidFill>
              </a:rPr>
              <a:t>Example 1: Camping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id="{F2218A09-CB30-40C8-B5F1-3D4EB42FF95A}"/>
              </a:ext>
            </a:extLst>
          </p:cNvPr>
          <p:cNvSpPr/>
          <p:nvPr/>
        </p:nvSpPr>
        <p:spPr>
          <a:xfrm>
            <a:off x="11338396" y="4846004"/>
            <a:ext cx="845049" cy="845049"/>
          </a:xfrm>
          <a:prstGeom prst="rect">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6E6B3971-1A27-4C1D-BFA8-25F535523289}"/>
              </a:ext>
            </a:extLst>
          </p:cNvPr>
          <p:cNvSpPr txBox="1"/>
          <p:nvPr/>
        </p:nvSpPr>
        <p:spPr>
          <a:xfrm>
            <a:off x="609600" y="1629804"/>
            <a:ext cx="7939872" cy="3236207"/>
          </a:xfrm>
          <a:prstGeom prst="rect">
            <a:avLst/>
          </a:prstGeom>
          <a:noFill/>
        </p:spPr>
        <p:txBody>
          <a:bodyPr wrap="square" rtlCol="0">
            <a:spAutoFit/>
          </a:bodyPr>
          <a:lstStyle/>
          <a:p>
            <a:pPr marL="0" marR="0">
              <a:lnSpc>
                <a:spcPct val="107000"/>
              </a:lnSpc>
              <a:spcBef>
                <a:spcPts val="0"/>
              </a:spcBef>
              <a:spcAft>
                <a:spcPts val="80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Ms. Sherise has prepared a new unit on camping.  She found some books at the library on camping and she thinks the children will enjoy learning about what it is like to camp and to sleep outdoors.  She explains to the children that she has added some new materials to the dramatic play center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ie</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 tent, a compass, and outdoor cooking utensils) for the children to pretend play that they are going camping.  The children have never been camping before.</a:t>
            </a:r>
          </a:p>
        </p:txBody>
      </p:sp>
    </p:spTree>
    <p:extLst>
      <p:ext uri="{BB962C8B-B14F-4D97-AF65-F5344CB8AC3E}">
        <p14:creationId xmlns:p14="http://schemas.microsoft.com/office/powerpoint/2010/main" val="387568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4800" b="1" dirty="0">
                <a:solidFill>
                  <a:srgbClr val="2D5F36"/>
                </a:solidFill>
              </a:rPr>
              <a:t>Questions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id="{F2218A09-CB30-40C8-B5F1-3D4EB42FF95A}"/>
              </a:ext>
            </a:extLst>
          </p:cNvPr>
          <p:cNvSpPr/>
          <p:nvPr/>
        </p:nvSpPr>
        <p:spPr>
          <a:xfrm>
            <a:off x="11338396" y="4846004"/>
            <a:ext cx="845049" cy="845049"/>
          </a:xfrm>
          <a:prstGeom prst="rect">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6E6B3971-1A27-4C1D-BFA8-25F535523289}"/>
              </a:ext>
            </a:extLst>
          </p:cNvPr>
          <p:cNvSpPr txBox="1"/>
          <p:nvPr/>
        </p:nvSpPr>
        <p:spPr>
          <a:xfrm>
            <a:off x="609600" y="1629804"/>
            <a:ext cx="7939872" cy="1655518"/>
          </a:xfrm>
          <a:prstGeom prst="rect">
            <a:avLst/>
          </a:prstGeom>
          <a:noFill/>
        </p:spPr>
        <p:txBody>
          <a:bodyPr wrap="square" rtlCol="0">
            <a:spAutoFit/>
          </a:bodyPr>
          <a:lstStyle/>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Is this meaningful for children?  Why or why not?  </a:t>
            </a:r>
          </a:p>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Who is doing the thinking?  </a:t>
            </a:r>
          </a:p>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do we know and what do we not know? </a:t>
            </a:r>
          </a:p>
          <a:p>
            <a:pPr marL="342900" marR="0" lvl="0" indent="-342900">
              <a:lnSpc>
                <a:spcPct val="107000"/>
              </a:lnSpc>
              <a:spcBef>
                <a:spcPts val="0"/>
              </a:spcBef>
              <a:spcAft>
                <a:spcPts val="80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can we do to make this more meaningful? </a:t>
            </a:r>
          </a:p>
        </p:txBody>
      </p:sp>
    </p:spTree>
    <p:extLst>
      <p:ext uri="{BB962C8B-B14F-4D97-AF65-F5344CB8AC3E}">
        <p14:creationId xmlns:p14="http://schemas.microsoft.com/office/powerpoint/2010/main" val="46457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4800" b="1" dirty="0">
                <a:solidFill>
                  <a:srgbClr val="2D5F36"/>
                </a:solidFill>
              </a:rPr>
              <a:t>Components to Consider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id="{F2218A09-CB30-40C8-B5F1-3D4EB42FF95A}"/>
              </a:ext>
            </a:extLst>
          </p:cNvPr>
          <p:cNvSpPr/>
          <p:nvPr/>
        </p:nvSpPr>
        <p:spPr>
          <a:xfrm>
            <a:off x="11338396" y="4846004"/>
            <a:ext cx="845049" cy="845049"/>
          </a:xfrm>
          <a:prstGeom prst="rect">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6E6B3971-1A27-4C1D-BFA8-25F535523289}"/>
              </a:ext>
            </a:extLst>
          </p:cNvPr>
          <p:cNvSpPr txBox="1"/>
          <p:nvPr/>
        </p:nvSpPr>
        <p:spPr>
          <a:xfrm>
            <a:off x="609600" y="1629804"/>
            <a:ext cx="7939872" cy="3699795"/>
          </a:xfrm>
          <a:prstGeom prst="rect">
            <a:avLst/>
          </a:prstGeom>
          <a:noFill/>
        </p:spPr>
        <p:txBody>
          <a:bodyPr wrap="square" rtlCol="0">
            <a:spAutoFit/>
          </a:bodyPr>
          <a:lstStyle/>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CT ELDS</a:t>
            </a:r>
          </a:p>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Learning Experiences </a:t>
            </a:r>
          </a:p>
          <a:p>
            <a:pPr marL="342900" indent="-342900">
              <a:lnSpc>
                <a:spcPct val="107000"/>
              </a:lnSpc>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Interactions</a:t>
            </a:r>
          </a:p>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Family Engagement</a:t>
            </a:r>
          </a:p>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Environments, Materials, Scheduling</a:t>
            </a:r>
          </a:p>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Assessment </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Question to consider</a:t>
            </a:r>
            <a:r>
              <a:rPr lang="en-US" sz="2400" dirty="0">
                <a:effectLst/>
                <a:latin typeface="Calibri" panose="020F0502020204030204" pitchFamily="34" charset="0"/>
                <a:ea typeface="Calibri" panose="020F0502020204030204" pitchFamily="34" charset="0"/>
                <a:cs typeface="Times New Roman" panose="02020603050405020304" pitchFamily="18" charset="0"/>
              </a:rPr>
              <a:t>:  Does the actual format of the plan you use address all six of these components? </a:t>
            </a:r>
          </a:p>
        </p:txBody>
      </p:sp>
    </p:spTree>
    <p:extLst>
      <p:ext uri="{BB962C8B-B14F-4D97-AF65-F5344CB8AC3E}">
        <p14:creationId xmlns:p14="http://schemas.microsoft.com/office/powerpoint/2010/main" val="1214587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4800" b="1" dirty="0">
                <a:solidFill>
                  <a:srgbClr val="2D5F36"/>
                </a:solidFill>
              </a:rPr>
              <a:t>Example 2: Camping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id="{F2218A09-CB30-40C8-B5F1-3D4EB42FF95A}"/>
              </a:ext>
            </a:extLst>
          </p:cNvPr>
          <p:cNvSpPr/>
          <p:nvPr/>
        </p:nvSpPr>
        <p:spPr>
          <a:xfrm>
            <a:off x="11338396" y="4846004"/>
            <a:ext cx="845049" cy="845049"/>
          </a:xfrm>
          <a:prstGeom prst="rect">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6E6B3971-1A27-4C1D-BFA8-25F535523289}"/>
              </a:ext>
            </a:extLst>
          </p:cNvPr>
          <p:cNvSpPr txBox="1"/>
          <p:nvPr/>
        </p:nvSpPr>
        <p:spPr>
          <a:xfrm>
            <a:off x="629278" y="1380773"/>
            <a:ext cx="7939872" cy="5394297"/>
          </a:xfrm>
          <a:prstGeom prst="rect">
            <a:avLst/>
          </a:prstGeom>
          <a:noFill/>
        </p:spPr>
        <p:txBody>
          <a:bodyPr wrap="square" rtlCol="0">
            <a:sp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Ms. Sherise has prepared a new unit on camping.  The children have never been camping but she has been reading some stories to the children to introduce them to the idea of camping.  She has considered the individual needs of her learners and she knows that a few of the children could benefit from using their creativity in learning how to design a tent.  She also thinks that this may be a good time to introduce the children to new vocabulary that might be used when camping, such as ‘bonfire’, ‘canteen’, ‘compass’, grizzly bear’, ‘hammock’, ‘hike’, ‘lantern’, ‘sleeping bag’, ‘stake’, ‘tent’, ‘trail’. </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She uses the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ELDS </a:t>
            </a:r>
            <a:r>
              <a:rPr lang="en-US" sz="1600" dirty="0">
                <a:effectLst/>
                <a:latin typeface="Calibri" panose="020F0502020204030204" pitchFamily="34" charset="0"/>
                <a:ea typeface="Calibri" panose="020F0502020204030204" pitchFamily="34" charset="0"/>
                <a:cs typeface="Times New Roman" panose="02020603050405020304" pitchFamily="18" charset="0"/>
              </a:rPr>
              <a:t>to determine which standards she will want to work with for this new unit.</a:t>
            </a:r>
          </a:p>
          <a:p>
            <a:pPr marL="342900" marR="0" lvl="0" indent="-342900">
              <a:lnSpc>
                <a:spcPct val="107000"/>
              </a:lnSpc>
              <a:spcBef>
                <a:spcPts val="0"/>
              </a:spcBef>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She reflects on how she can get the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families </a:t>
            </a:r>
            <a:r>
              <a:rPr lang="en-US" sz="1600" dirty="0">
                <a:effectLst/>
                <a:latin typeface="Calibri" panose="020F0502020204030204" pitchFamily="34" charset="0"/>
                <a:ea typeface="Calibri" panose="020F0502020204030204" pitchFamily="34" charset="0"/>
                <a:cs typeface="Times New Roman" panose="02020603050405020304" pitchFamily="18" charset="0"/>
              </a:rPr>
              <a:t>involved. </a:t>
            </a:r>
          </a:p>
          <a:p>
            <a:pPr marL="342900" marR="0" lvl="0" indent="-342900">
              <a:lnSpc>
                <a:spcPct val="107000"/>
              </a:lnSpc>
              <a:spcBef>
                <a:spcPts val="0"/>
              </a:spcBef>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She considers the types of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experiences</a:t>
            </a:r>
            <a:r>
              <a:rPr lang="en-US" sz="1600" dirty="0">
                <a:effectLst/>
                <a:latin typeface="Calibri" panose="020F0502020204030204" pitchFamily="34" charset="0"/>
                <a:ea typeface="Calibri" panose="020F0502020204030204" pitchFamily="34" charset="0"/>
                <a:cs typeface="Times New Roman" panose="02020603050405020304" pitchFamily="18" charset="0"/>
              </a:rPr>
              <a:t> she wants to provide to the children that will allow them to do most of the thinking.</a:t>
            </a:r>
          </a:p>
          <a:p>
            <a:pPr marL="342900" marR="0" lvl="0" indent="-342900">
              <a:lnSpc>
                <a:spcPct val="107000"/>
              </a:lnSpc>
              <a:spcBef>
                <a:spcPts val="0"/>
              </a:spcBef>
              <a:spcAft>
                <a:spcPts val="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She considers what her role will be in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support</a:t>
            </a:r>
            <a:r>
              <a:rPr lang="en-US" sz="1600" dirty="0">
                <a:effectLst/>
                <a:latin typeface="Calibri" panose="020F0502020204030204" pitchFamily="34" charset="0"/>
                <a:ea typeface="Calibri" panose="020F0502020204030204" pitchFamily="34" charset="0"/>
                <a:cs typeface="Times New Roman" panose="02020603050405020304" pitchFamily="18" charset="0"/>
              </a:rPr>
              <a:t>ing the children in learning as much as they can about the new topic.</a:t>
            </a:r>
          </a:p>
          <a:p>
            <a:pPr marL="342900" marR="0" lvl="0" indent="-342900">
              <a:lnSpc>
                <a:spcPct val="107000"/>
              </a:lnSpc>
              <a:spcBef>
                <a:spcPts val="0"/>
              </a:spcBef>
              <a:spcAft>
                <a:spcPts val="80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She considers how she will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assess</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children’s learning. </a:t>
            </a:r>
          </a:p>
          <a:p>
            <a:pPr marL="342900" marR="0" lvl="0" indent="-342900">
              <a:lnSpc>
                <a:spcPct val="107000"/>
              </a:lnSpc>
              <a:spcBef>
                <a:spcPts val="0"/>
              </a:spcBef>
              <a:spcAft>
                <a:spcPts val="800"/>
              </a:spcAft>
              <a:buFont typeface="Calibri" panose="020F050202020403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She considers the timeframe she will have to work with the children on this unit, her classroom opportunities and advantages, and the schedule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environment, materials, schedule</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281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4800" b="1" dirty="0">
                <a:solidFill>
                  <a:srgbClr val="2D5F36"/>
                </a:solidFill>
              </a:rPr>
              <a:t>Questions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id="{F2218A09-CB30-40C8-B5F1-3D4EB42FF95A}"/>
              </a:ext>
            </a:extLst>
          </p:cNvPr>
          <p:cNvSpPr/>
          <p:nvPr/>
        </p:nvSpPr>
        <p:spPr>
          <a:xfrm>
            <a:off x="11338396" y="4846004"/>
            <a:ext cx="845049" cy="845049"/>
          </a:xfrm>
          <a:prstGeom prst="rect">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6E6B3971-1A27-4C1D-BFA8-25F535523289}"/>
              </a:ext>
            </a:extLst>
          </p:cNvPr>
          <p:cNvSpPr txBox="1"/>
          <p:nvPr/>
        </p:nvSpPr>
        <p:spPr>
          <a:xfrm>
            <a:off x="629278" y="1380773"/>
            <a:ext cx="7939872" cy="3148811"/>
          </a:xfrm>
          <a:prstGeom prst="rect">
            <a:avLst/>
          </a:prstGeom>
          <a:noFill/>
        </p:spPr>
        <p:txBody>
          <a:bodyPr wrap="square" rtlCol="0">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Questions</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do we know that this is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meaningful</a:t>
            </a:r>
            <a:r>
              <a:rPr lang="en-US" sz="2400" dirty="0">
                <a:effectLst/>
                <a:latin typeface="Calibri" panose="020F0502020204030204" pitchFamily="34" charset="0"/>
                <a:ea typeface="Calibri" panose="020F0502020204030204" pitchFamily="34" charset="0"/>
                <a:cs typeface="Times New Roman" panose="02020603050405020304" pitchFamily="18" charset="0"/>
              </a:rPr>
              <a:t> for the children? </a:t>
            </a:r>
          </a:p>
          <a:p>
            <a:pPr marL="342900" marR="0" lvl="0" indent="-342900">
              <a:lnSpc>
                <a:spcPct val="107000"/>
              </a:lnSpc>
              <a:spcBef>
                <a:spcPts val="0"/>
              </a:spcBef>
              <a:spcAft>
                <a:spcPts val="80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Do you find that the initial plan considered ALL six of the components to building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meaningful </a:t>
            </a:r>
            <a:r>
              <a:rPr lang="en-US" sz="2400" dirty="0">
                <a:effectLst/>
                <a:latin typeface="Calibri" panose="020F0502020204030204" pitchFamily="34" charset="0"/>
                <a:ea typeface="Calibri" panose="020F0502020204030204" pitchFamily="34" charset="0"/>
                <a:cs typeface="Times New Roman" panose="02020603050405020304" pitchFamily="18" charset="0"/>
              </a:rPr>
              <a:t>curriculum?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If so, you are ready to move on.  If not, then you would want to stop to do more brainstorming with your team.  </a:t>
            </a:r>
          </a:p>
        </p:txBody>
      </p:sp>
    </p:spTree>
    <p:extLst>
      <p:ext uri="{BB962C8B-B14F-4D97-AF65-F5344CB8AC3E}">
        <p14:creationId xmlns:p14="http://schemas.microsoft.com/office/powerpoint/2010/main" val="2093867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4800" b="1" dirty="0">
                <a:solidFill>
                  <a:srgbClr val="2D5F36"/>
                </a:solidFill>
              </a:rPr>
              <a:t>Sample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id="{F2218A09-CB30-40C8-B5F1-3D4EB42FF95A}"/>
              </a:ext>
            </a:extLst>
          </p:cNvPr>
          <p:cNvSpPr/>
          <p:nvPr/>
        </p:nvSpPr>
        <p:spPr>
          <a:xfrm>
            <a:off x="11338396" y="4846004"/>
            <a:ext cx="845049" cy="845049"/>
          </a:xfrm>
          <a:prstGeom prst="rect">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graphicFrame>
        <p:nvGraphicFramePr>
          <p:cNvPr id="22" name="Table 21">
            <a:extLst>
              <a:ext uri="{FF2B5EF4-FFF2-40B4-BE49-F238E27FC236}">
                <a16:creationId xmlns:a16="http://schemas.microsoft.com/office/drawing/2014/main" id="{0DCF0827-6A61-449F-A0FB-40A52D344E4C}"/>
              </a:ext>
            </a:extLst>
          </p:cNvPr>
          <p:cNvGraphicFramePr>
            <a:graphicFrameLocks noGrp="1"/>
          </p:cNvGraphicFramePr>
          <p:nvPr>
            <p:extLst>
              <p:ext uri="{D42A27DB-BD31-4B8C-83A1-F6EECF244321}">
                <p14:modId xmlns:p14="http://schemas.microsoft.com/office/powerpoint/2010/main" val="2588009433"/>
              </p:ext>
            </p:extLst>
          </p:nvPr>
        </p:nvGraphicFramePr>
        <p:xfrm>
          <a:off x="2209801" y="1368982"/>
          <a:ext cx="6612192" cy="4447668"/>
        </p:xfrm>
        <a:graphic>
          <a:graphicData uri="http://schemas.openxmlformats.org/drawingml/2006/table">
            <a:tbl>
              <a:tblPr firstRow="1" firstCol="1" bandRow="1"/>
              <a:tblGrid>
                <a:gridCol w="2518732">
                  <a:extLst>
                    <a:ext uri="{9D8B030D-6E8A-4147-A177-3AD203B41FA5}">
                      <a16:colId xmlns:a16="http://schemas.microsoft.com/office/drawing/2014/main" val="1553530031"/>
                    </a:ext>
                  </a:extLst>
                </a:gridCol>
                <a:gridCol w="2518732">
                  <a:extLst>
                    <a:ext uri="{9D8B030D-6E8A-4147-A177-3AD203B41FA5}">
                      <a16:colId xmlns:a16="http://schemas.microsoft.com/office/drawing/2014/main" val="3805968824"/>
                    </a:ext>
                  </a:extLst>
                </a:gridCol>
                <a:gridCol w="1574728">
                  <a:extLst>
                    <a:ext uri="{9D8B030D-6E8A-4147-A177-3AD203B41FA5}">
                      <a16:colId xmlns:a16="http://schemas.microsoft.com/office/drawing/2014/main" val="1726129973"/>
                    </a:ext>
                  </a:extLst>
                </a:gridCol>
              </a:tblGrid>
              <a:tr h="202713">
                <a:tc gridSpan="3">
                  <a:txBody>
                    <a:bodyPr/>
                    <a:lstStyle/>
                    <a:p>
                      <a:pPr marL="0" marR="0" algn="ctr">
                        <a:lnSpc>
                          <a:spcPct val="107000"/>
                        </a:lnSpc>
                        <a:spcBef>
                          <a:spcPts val="0"/>
                        </a:spcBef>
                        <a:spcAft>
                          <a:spcPts val="0"/>
                        </a:spcAft>
                      </a:pPr>
                      <a:r>
                        <a:rPr lang="en-US" sz="1100" b="1">
                          <a:effectLst/>
                          <a:latin typeface="Calibri Light" panose="020F0302020204030204" pitchFamily="34" charset="0"/>
                          <a:ea typeface="Calibri" panose="020F0502020204030204" pitchFamily="34" charset="0"/>
                          <a:cs typeface="Times New Roman" panose="02020603050405020304" pitchFamily="18" charset="0"/>
                        </a:rPr>
                        <a:t>COGNITION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2060659"/>
                  </a:ext>
                </a:extLst>
              </a:tr>
              <a:tr h="202713">
                <a:tc gridSpan="3">
                  <a:txBody>
                    <a:bodyPr/>
                    <a:lstStyle/>
                    <a:p>
                      <a:pPr marL="0" marR="0" algn="ctr">
                        <a:lnSpc>
                          <a:spcPct val="107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Strand A: Early learning experiences will support children to develop effective approaches to learning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838749"/>
                  </a:ext>
                </a:extLst>
              </a:tr>
              <a:tr h="202713">
                <a:tc gridSpan="3">
                  <a:txBody>
                    <a:bodyPr/>
                    <a:lstStyle/>
                    <a:p>
                      <a:pPr marL="0" marR="0" algn="ctr">
                        <a:lnSpc>
                          <a:spcPct val="107000"/>
                        </a:lnSpc>
                        <a:spcBef>
                          <a:spcPts val="0"/>
                        </a:spcBef>
                        <a:spcAft>
                          <a:spcPts val="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Strand A: Cooperation with Peers in Learning Environments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5879459"/>
                  </a:ext>
                </a:extLst>
              </a:tr>
              <a:tr h="242504">
                <a:tc>
                  <a:txBody>
                    <a:bodyPr/>
                    <a:lstStyle/>
                    <a:p>
                      <a:pPr marL="0" marR="0" algn="l">
                        <a:lnSpc>
                          <a:spcPct val="107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Experience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Interactions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07000"/>
                        </a:lnSpc>
                        <a:spcBef>
                          <a:spcPts val="0"/>
                        </a:spcBef>
                        <a:spcAft>
                          <a:spcPts val="0"/>
                        </a:spcAft>
                      </a:pPr>
                      <a:r>
                        <a:rPr lang="en-US" sz="1100" b="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Assessment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56066249"/>
                  </a:ext>
                </a:extLst>
              </a:tr>
              <a:tr h="1263201">
                <a:tc>
                  <a:txBody>
                    <a:bodyPr/>
                    <a:lstStyle/>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Description of Learning Experience: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Recommended Teaching Strategies: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48260" marR="0" algn="l">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105559"/>
                  </a:ext>
                </a:extLst>
              </a:tr>
              <a:tr h="1263201">
                <a:tc rowSpan="2">
                  <a:txBody>
                    <a:bodyPr/>
                    <a:lstStyle/>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Learning Objectives: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DUAL – LANGUAGE LEARNERS: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STRAND: </a:t>
                      </a:r>
                      <a:r>
                        <a:rPr lang="en-US" sz="1100" b="0"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Choose an item.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PROGRESSION: </a:t>
                      </a:r>
                      <a:r>
                        <a:rPr lang="en-US" sz="1100" b="0"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Choose an item.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377299878"/>
                  </a:ext>
                </a:extLst>
              </a:tr>
              <a:tr h="1070623">
                <a:tc vMerge="1">
                  <a:txBody>
                    <a:bodyPr/>
                    <a:lstStyle/>
                    <a:p>
                      <a:endParaRPr lang="en-US"/>
                    </a:p>
                  </a:txBody>
                  <a:tcPr/>
                </a:tc>
                <a:tc>
                  <a:txBody>
                    <a:bodyPr/>
                    <a:lstStyle/>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IEP/IFSP Connections: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558714879"/>
                  </a:ext>
                </a:extLst>
              </a:tr>
            </a:tbl>
          </a:graphicData>
        </a:graphic>
      </p:graphicFrame>
      <p:graphicFrame>
        <p:nvGraphicFramePr>
          <p:cNvPr id="23" name="Table 22">
            <a:extLst>
              <a:ext uri="{FF2B5EF4-FFF2-40B4-BE49-F238E27FC236}">
                <a16:creationId xmlns:a16="http://schemas.microsoft.com/office/drawing/2014/main" id="{6989A927-F15E-4109-91BB-58E38119A480}"/>
              </a:ext>
            </a:extLst>
          </p:cNvPr>
          <p:cNvGraphicFramePr>
            <a:graphicFrameLocks noGrp="1"/>
          </p:cNvGraphicFramePr>
          <p:nvPr>
            <p:extLst>
              <p:ext uri="{D42A27DB-BD31-4B8C-83A1-F6EECF244321}">
                <p14:modId xmlns:p14="http://schemas.microsoft.com/office/powerpoint/2010/main" val="2517783113"/>
              </p:ext>
            </p:extLst>
          </p:nvPr>
        </p:nvGraphicFramePr>
        <p:xfrm>
          <a:off x="2549012" y="5816649"/>
          <a:ext cx="6272980" cy="311658"/>
        </p:xfrm>
        <a:graphic>
          <a:graphicData uri="http://schemas.openxmlformats.org/drawingml/2006/table">
            <a:tbl>
              <a:tblPr firstRow="1" firstCol="1" bandRow="1"/>
              <a:tblGrid>
                <a:gridCol w="6272980">
                  <a:extLst>
                    <a:ext uri="{9D8B030D-6E8A-4147-A177-3AD203B41FA5}">
                      <a16:colId xmlns:a16="http://schemas.microsoft.com/office/drawing/2014/main" val="2028711394"/>
                    </a:ext>
                  </a:extLst>
                </a:gridCol>
              </a:tblGrid>
              <a:tr h="154412">
                <a:tc>
                  <a:txBody>
                    <a:bodyPr/>
                    <a:lstStyle/>
                    <a:p>
                      <a:pPr marL="0" marR="0">
                        <a:lnSpc>
                          <a:spcPct val="107000"/>
                        </a:lnSpc>
                        <a:spcBef>
                          <a:spcPts val="0"/>
                        </a:spcBef>
                        <a:spcAft>
                          <a:spcPts val="0"/>
                        </a:spcAft>
                      </a:pPr>
                      <a:r>
                        <a:rPr lang="en-US" sz="1000" b="1" dirty="0">
                          <a:effectLst/>
                          <a:latin typeface="Calibri Light" panose="020F0302020204030204" pitchFamily="34" charset="0"/>
                          <a:ea typeface="Calibri" panose="020F0502020204030204" pitchFamily="34" charset="0"/>
                          <a:cs typeface="Times New Roman" panose="02020603050405020304" pitchFamily="18" charset="0"/>
                        </a:rPr>
                        <a:t>Family Engagement Strategies: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5" marR="61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84079235"/>
                  </a:ext>
                </a:extLst>
              </a:tr>
              <a:tr h="154412">
                <a:tc>
                  <a:txBody>
                    <a:bodyPr/>
                    <a:lstStyle/>
                    <a:p>
                      <a:pPr marL="0" marR="0">
                        <a:lnSpc>
                          <a:spcPct val="107000"/>
                        </a:lnSpc>
                        <a:spcBef>
                          <a:spcPts val="0"/>
                        </a:spcBef>
                        <a:spcAft>
                          <a:spcPts val="0"/>
                        </a:spcAft>
                      </a:pPr>
                      <a:r>
                        <a:rPr lang="en-US" sz="10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5" marR="61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516755"/>
                  </a:ext>
                </a:extLst>
              </a:tr>
            </a:tbl>
          </a:graphicData>
        </a:graphic>
      </p:graphicFrame>
      <p:graphicFrame>
        <p:nvGraphicFramePr>
          <p:cNvPr id="24" name="Table 23">
            <a:extLst>
              <a:ext uri="{FF2B5EF4-FFF2-40B4-BE49-F238E27FC236}">
                <a16:creationId xmlns:a16="http://schemas.microsoft.com/office/drawing/2014/main" id="{07197235-7CFB-4BC5-8B66-F082E6A89231}"/>
              </a:ext>
            </a:extLst>
          </p:cNvPr>
          <p:cNvGraphicFramePr>
            <a:graphicFrameLocks noGrp="1"/>
          </p:cNvGraphicFramePr>
          <p:nvPr>
            <p:extLst>
              <p:ext uri="{D42A27DB-BD31-4B8C-83A1-F6EECF244321}">
                <p14:modId xmlns:p14="http://schemas.microsoft.com/office/powerpoint/2010/main" val="873914502"/>
              </p:ext>
            </p:extLst>
          </p:nvPr>
        </p:nvGraphicFramePr>
        <p:xfrm>
          <a:off x="2549012" y="6129272"/>
          <a:ext cx="6272980" cy="474726"/>
        </p:xfrm>
        <a:graphic>
          <a:graphicData uri="http://schemas.openxmlformats.org/drawingml/2006/table">
            <a:tbl>
              <a:tblPr firstRow="1" firstCol="1" bandRow="1"/>
              <a:tblGrid>
                <a:gridCol w="6272980">
                  <a:extLst>
                    <a:ext uri="{9D8B030D-6E8A-4147-A177-3AD203B41FA5}">
                      <a16:colId xmlns:a16="http://schemas.microsoft.com/office/drawing/2014/main" val="1393755918"/>
                    </a:ext>
                  </a:extLst>
                </a:gridCol>
              </a:tblGrid>
              <a:tr h="154412">
                <a:tc>
                  <a:txBody>
                    <a:bodyPr/>
                    <a:lstStyle/>
                    <a:p>
                      <a:pPr marL="0" marR="0">
                        <a:lnSpc>
                          <a:spcPct val="107000"/>
                        </a:lnSpc>
                        <a:spcBef>
                          <a:spcPts val="0"/>
                        </a:spcBef>
                        <a:spcAft>
                          <a:spcPts val="0"/>
                        </a:spcAft>
                      </a:pPr>
                      <a:r>
                        <a:rPr lang="en-US" sz="1000" b="1" dirty="0">
                          <a:effectLst/>
                          <a:latin typeface="Calibri Light" panose="020F0302020204030204" pitchFamily="34" charset="0"/>
                          <a:ea typeface="Calibri" panose="020F0502020204030204" pitchFamily="34" charset="0"/>
                          <a:cs typeface="Times New Roman" panose="02020603050405020304" pitchFamily="18" charset="0"/>
                        </a:rPr>
                        <a:t>Environment and Materials: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5" marR="61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112936048"/>
                  </a:ext>
                </a:extLst>
              </a:tr>
              <a:tr h="315974">
                <a:tc>
                  <a:txBody>
                    <a:bodyPr/>
                    <a:lstStyle/>
                    <a:p>
                      <a:pPr marL="0" marR="0">
                        <a:lnSpc>
                          <a:spcPct val="107000"/>
                        </a:lnSpc>
                        <a:spcBef>
                          <a:spcPts val="0"/>
                        </a:spcBef>
                        <a:spcAft>
                          <a:spcPts val="0"/>
                        </a:spcAft>
                      </a:pPr>
                      <a:r>
                        <a:rPr lang="en-US" sz="10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5" marR="61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940812"/>
                  </a:ext>
                </a:extLst>
              </a:tr>
            </a:tbl>
          </a:graphicData>
        </a:graphic>
      </p:graphicFrame>
      <p:sp>
        <p:nvSpPr>
          <p:cNvPr id="25" name="Rectangle 3">
            <a:extLst>
              <a:ext uri="{FF2B5EF4-FFF2-40B4-BE49-F238E27FC236}">
                <a16:creationId xmlns:a16="http://schemas.microsoft.com/office/drawing/2014/main" id="{67584D82-A774-46B3-B4E3-050997700ADC}"/>
              </a:ext>
            </a:extLst>
          </p:cNvPr>
          <p:cNvSpPr>
            <a:spLocks noChangeArrowheads="1"/>
          </p:cNvSpPr>
          <p:nvPr/>
        </p:nvSpPr>
        <p:spPr bwMode="auto">
          <a:xfrm>
            <a:off x="2549013" y="655853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TextBox 28">
            <a:extLst>
              <a:ext uri="{FF2B5EF4-FFF2-40B4-BE49-F238E27FC236}">
                <a16:creationId xmlns:a16="http://schemas.microsoft.com/office/drawing/2014/main" id="{5D87E29C-1027-4343-9543-16752D72E537}"/>
              </a:ext>
            </a:extLst>
          </p:cNvPr>
          <p:cNvSpPr txBox="1"/>
          <p:nvPr/>
        </p:nvSpPr>
        <p:spPr>
          <a:xfrm>
            <a:off x="233022" y="2943164"/>
            <a:ext cx="2362200" cy="1466940"/>
          </a:xfrm>
          <a:prstGeom prst="rect">
            <a:avLst/>
          </a:prstGeom>
          <a:noFill/>
        </p:spPr>
        <p:txBody>
          <a:bodyPr wrap="square">
            <a:spAutoFit/>
          </a:bodyPr>
          <a:lstStyle/>
          <a:p>
            <a:pPr marL="171450" marR="0" lvl="0" indent="-171450">
              <a:lnSpc>
                <a:spcPct val="107000"/>
              </a:lnSpc>
              <a:spcBef>
                <a:spcPts val="0"/>
              </a:spcBef>
              <a:spcAft>
                <a:spcPts val="0"/>
              </a:spcAft>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CT ELDS</a:t>
            </a:r>
          </a:p>
          <a:p>
            <a:pPr marL="171450" marR="0" lvl="0" indent="-171450">
              <a:lnSpc>
                <a:spcPct val="107000"/>
              </a:lnSpc>
              <a:spcBef>
                <a:spcPts val="0"/>
              </a:spcBef>
              <a:spcAft>
                <a:spcPts val="0"/>
              </a:spcAft>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Learning Experiences </a:t>
            </a:r>
          </a:p>
          <a:p>
            <a:pPr marL="171450" indent="-171450">
              <a:lnSpc>
                <a:spcPct val="107000"/>
              </a:lnSpc>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Interactions</a:t>
            </a:r>
          </a:p>
          <a:p>
            <a:pPr marL="171450" indent="-171450">
              <a:lnSpc>
                <a:spcPct val="107000"/>
              </a:lnSpc>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Assessment </a:t>
            </a:r>
          </a:p>
          <a:p>
            <a:pPr marL="171450" marR="0" lvl="0" indent="-171450">
              <a:lnSpc>
                <a:spcPct val="107000"/>
              </a:lnSpc>
              <a:spcBef>
                <a:spcPts val="0"/>
              </a:spcBef>
              <a:spcAft>
                <a:spcPts val="0"/>
              </a:spcAft>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Family Engagement</a:t>
            </a:r>
          </a:p>
          <a:p>
            <a:pPr marL="171450" marR="0" lvl="0" indent="-171450">
              <a:lnSpc>
                <a:spcPct val="107000"/>
              </a:lnSpc>
              <a:spcBef>
                <a:spcPts val="0"/>
              </a:spcBef>
              <a:spcAft>
                <a:spcPts val="0"/>
              </a:spcAft>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Environments, </a:t>
            </a:r>
          </a:p>
          <a:p>
            <a:pPr marR="0" lvl="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Materials, Scheduling</a:t>
            </a:r>
          </a:p>
        </p:txBody>
      </p:sp>
      <p:sp>
        <p:nvSpPr>
          <p:cNvPr id="34" name="Rectangle: Rounded Corners 33">
            <a:extLst>
              <a:ext uri="{FF2B5EF4-FFF2-40B4-BE49-F238E27FC236}">
                <a16:creationId xmlns:a16="http://schemas.microsoft.com/office/drawing/2014/main" id="{1C049359-0189-4376-9E35-3E09B2495A97}"/>
              </a:ext>
            </a:extLst>
          </p:cNvPr>
          <p:cNvSpPr/>
          <p:nvPr/>
        </p:nvSpPr>
        <p:spPr>
          <a:xfrm>
            <a:off x="2362200" y="1357172"/>
            <a:ext cx="6096000" cy="575990"/>
          </a:xfrm>
          <a:prstGeom prst="roundRect">
            <a:avLst/>
          </a:prstGeom>
          <a:solidFill>
            <a:srgbClr val="FFFF00">
              <a:alpha val="3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9B85046D-D216-4174-91C3-28142DBE4720}"/>
              </a:ext>
            </a:extLst>
          </p:cNvPr>
          <p:cNvSpPr/>
          <p:nvPr/>
        </p:nvSpPr>
        <p:spPr>
          <a:xfrm>
            <a:off x="2227008" y="1997939"/>
            <a:ext cx="2158180" cy="474694"/>
          </a:xfrm>
          <a:prstGeom prst="roundRect">
            <a:avLst/>
          </a:prstGeom>
          <a:solidFill>
            <a:srgbClr val="FFFF00">
              <a:alpha val="3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A07DAB78-116A-4F95-9BE7-8D5CC50B5A3F}"/>
              </a:ext>
            </a:extLst>
          </p:cNvPr>
          <p:cNvSpPr/>
          <p:nvPr/>
        </p:nvSpPr>
        <p:spPr>
          <a:xfrm>
            <a:off x="4698593" y="2000477"/>
            <a:ext cx="2158180" cy="474694"/>
          </a:xfrm>
          <a:prstGeom prst="roundRect">
            <a:avLst/>
          </a:prstGeom>
          <a:solidFill>
            <a:srgbClr val="FFFF00">
              <a:alpha val="3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67BAA730-07F7-40D6-AF2E-FC34CC53F701}"/>
              </a:ext>
            </a:extLst>
          </p:cNvPr>
          <p:cNvSpPr/>
          <p:nvPr/>
        </p:nvSpPr>
        <p:spPr>
          <a:xfrm>
            <a:off x="2549011" y="6118759"/>
            <a:ext cx="2158180" cy="474694"/>
          </a:xfrm>
          <a:prstGeom prst="roundRect">
            <a:avLst/>
          </a:prstGeom>
          <a:solidFill>
            <a:srgbClr val="FFFF00">
              <a:alpha val="3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F0583B03-0842-419B-93FC-B8A7759C5E42}"/>
              </a:ext>
            </a:extLst>
          </p:cNvPr>
          <p:cNvSpPr/>
          <p:nvPr/>
        </p:nvSpPr>
        <p:spPr>
          <a:xfrm>
            <a:off x="2549011" y="5643530"/>
            <a:ext cx="2158180" cy="426323"/>
          </a:xfrm>
          <a:prstGeom prst="roundRect">
            <a:avLst/>
          </a:prstGeom>
          <a:solidFill>
            <a:srgbClr val="FFFF00">
              <a:alpha val="3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3384AA0C-AA43-452F-BBAA-785B870DBCFF}"/>
              </a:ext>
            </a:extLst>
          </p:cNvPr>
          <p:cNvSpPr/>
          <p:nvPr/>
        </p:nvSpPr>
        <p:spPr>
          <a:xfrm>
            <a:off x="7254981" y="1994934"/>
            <a:ext cx="1350703" cy="474694"/>
          </a:xfrm>
          <a:prstGeom prst="roundRect">
            <a:avLst/>
          </a:prstGeom>
          <a:solidFill>
            <a:srgbClr val="FFFF00">
              <a:alpha val="3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54D3EFDC-0AE6-4DB7-B22F-2D5C72AB1735}"/>
              </a:ext>
            </a:extLst>
          </p:cNvPr>
          <p:cNvCxnSpPr>
            <a:cxnSpLocks/>
          </p:cNvCxnSpPr>
          <p:nvPr/>
        </p:nvCxnSpPr>
        <p:spPr>
          <a:xfrm flipV="1">
            <a:off x="1049361" y="1402389"/>
            <a:ext cx="1312839" cy="1658640"/>
          </a:xfrm>
          <a:prstGeom prst="line">
            <a:avLst/>
          </a:prstGeom>
          <a:ln w="28575">
            <a:solidFill>
              <a:srgbClr val="FFFF00"/>
            </a:solidFill>
            <a:headEnd type="oval"/>
            <a:tailEnd type="oval"/>
          </a:ln>
        </p:spPr>
        <p:style>
          <a:lnRef idx="1">
            <a:schemeClr val="accent6"/>
          </a:lnRef>
          <a:fillRef idx="0">
            <a:schemeClr val="accent6"/>
          </a:fillRef>
          <a:effectRef idx="0">
            <a:schemeClr val="accent6"/>
          </a:effectRef>
          <a:fontRef idx="minor">
            <a:schemeClr val="tx1"/>
          </a:fontRef>
        </p:style>
      </p:cxnSp>
      <p:cxnSp>
        <p:nvCxnSpPr>
          <p:cNvPr id="43" name="Straight Connector 42">
            <a:extLst>
              <a:ext uri="{FF2B5EF4-FFF2-40B4-BE49-F238E27FC236}">
                <a16:creationId xmlns:a16="http://schemas.microsoft.com/office/drawing/2014/main" id="{0F99C2DD-AC1B-4D25-BD34-1C9967513A46}"/>
              </a:ext>
            </a:extLst>
          </p:cNvPr>
          <p:cNvCxnSpPr>
            <a:cxnSpLocks/>
          </p:cNvCxnSpPr>
          <p:nvPr/>
        </p:nvCxnSpPr>
        <p:spPr>
          <a:xfrm flipV="1">
            <a:off x="1823020" y="2469628"/>
            <a:ext cx="425678" cy="807244"/>
          </a:xfrm>
          <a:prstGeom prst="line">
            <a:avLst/>
          </a:prstGeom>
          <a:ln w="28575">
            <a:solidFill>
              <a:srgbClr val="FFFF00"/>
            </a:solidFill>
            <a:headEnd type="oval"/>
            <a:tailEnd type="oval"/>
          </a:ln>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FF0AE1BD-704A-4960-AE3A-3A3477BDF1DB}"/>
              </a:ext>
            </a:extLst>
          </p:cNvPr>
          <p:cNvCxnSpPr>
            <a:cxnSpLocks/>
          </p:cNvCxnSpPr>
          <p:nvPr/>
        </p:nvCxnSpPr>
        <p:spPr>
          <a:xfrm flipV="1">
            <a:off x="1329561" y="2450402"/>
            <a:ext cx="3425094" cy="1043870"/>
          </a:xfrm>
          <a:prstGeom prst="line">
            <a:avLst/>
          </a:prstGeom>
          <a:ln w="28575">
            <a:solidFill>
              <a:srgbClr val="FFFF00"/>
            </a:solidFill>
            <a:headEnd type="oval"/>
            <a:tailEnd type="oval"/>
          </a:ln>
        </p:spPr>
        <p:style>
          <a:lnRef idx="1">
            <a:schemeClr val="accent6"/>
          </a:lnRef>
          <a:fillRef idx="0">
            <a:schemeClr val="accent6"/>
          </a:fillRef>
          <a:effectRef idx="0">
            <a:schemeClr val="accent6"/>
          </a:effectRef>
          <a:fontRef idx="minor">
            <a:schemeClr val="tx1"/>
          </a:fontRef>
        </p:style>
      </p:cxnSp>
      <p:cxnSp>
        <p:nvCxnSpPr>
          <p:cNvPr id="50" name="Straight Connector 49">
            <a:extLst>
              <a:ext uri="{FF2B5EF4-FFF2-40B4-BE49-F238E27FC236}">
                <a16:creationId xmlns:a16="http://schemas.microsoft.com/office/drawing/2014/main" id="{9B308C5C-5B12-4161-8444-0BFC8093FAE3}"/>
              </a:ext>
            </a:extLst>
          </p:cNvPr>
          <p:cNvCxnSpPr>
            <a:cxnSpLocks/>
          </p:cNvCxnSpPr>
          <p:nvPr/>
        </p:nvCxnSpPr>
        <p:spPr>
          <a:xfrm>
            <a:off x="1823020" y="3940896"/>
            <a:ext cx="2823948" cy="1710187"/>
          </a:xfrm>
          <a:prstGeom prst="line">
            <a:avLst/>
          </a:prstGeom>
          <a:ln w="28575">
            <a:solidFill>
              <a:srgbClr val="FFFF00"/>
            </a:solidFill>
            <a:headEnd type="oval"/>
            <a:tailEnd type="oval"/>
          </a:ln>
        </p:spPr>
        <p:style>
          <a:lnRef idx="1">
            <a:schemeClr val="accent6"/>
          </a:lnRef>
          <a:fillRef idx="0">
            <a:schemeClr val="accent6"/>
          </a:fillRef>
          <a:effectRef idx="0">
            <a:schemeClr val="accent6"/>
          </a:effectRef>
          <a:fontRef idx="minor">
            <a:schemeClr val="tx1"/>
          </a:fontRef>
        </p:style>
      </p:cxnSp>
      <p:cxnSp>
        <p:nvCxnSpPr>
          <p:cNvPr id="55" name="Straight Connector 54">
            <a:extLst>
              <a:ext uri="{FF2B5EF4-FFF2-40B4-BE49-F238E27FC236}">
                <a16:creationId xmlns:a16="http://schemas.microsoft.com/office/drawing/2014/main" id="{6E5C8C31-23A0-4D25-88EF-61D62625703B}"/>
              </a:ext>
            </a:extLst>
          </p:cNvPr>
          <p:cNvCxnSpPr>
            <a:cxnSpLocks/>
          </p:cNvCxnSpPr>
          <p:nvPr/>
        </p:nvCxnSpPr>
        <p:spPr>
          <a:xfrm>
            <a:off x="1886932" y="4329702"/>
            <a:ext cx="662078" cy="2195336"/>
          </a:xfrm>
          <a:prstGeom prst="line">
            <a:avLst/>
          </a:prstGeom>
          <a:ln w="28575">
            <a:solidFill>
              <a:srgbClr val="FFFF00"/>
            </a:solidFill>
            <a:headEnd type="oval"/>
            <a:tailEnd type="oval"/>
          </a:ln>
        </p:spPr>
        <p:style>
          <a:lnRef idx="1">
            <a:schemeClr val="accent6"/>
          </a:lnRef>
          <a:fillRef idx="0">
            <a:schemeClr val="accent6"/>
          </a:fillRef>
          <a:effectRef idx="0">
            <a:schemeClr val="accent6"/>
          </a:effectRef>
          <a:fontRef idx="minor">
            <a:schemeClr val="tx1"/>
          </a:fontRef>
        </p:style>
      </p:cxnSp>
      <p:cxnSp>
        <p:nvCxnSpPr>
          <p:cNvPr id="57" name="Straight Connector 56">
            <a:extLst>
              <a:ext uri="{FF2B5EF4-FFF2-40B4-BE49-F238E27FC236}">
                <a16:creationId xmlns:a16="http://schemas.microsoft.com/office/drawing/2014/main" id="{F8B8D056-5420-4088-9A50-98F6C792B883}"/>
              </a:ext>
            </a:extLst>
          </p:cNvPr>
          <p:cNvCxnSpPr>
            <a:cxnSpLocks/>
          </p:cNvCxnSpPr>
          <p:nvPr/>
        </p:nvCxnSpPr>
        <p:spPr>
          <a:xfrm flipV="1">
            <a:off x="1295400" y="2439857"/>
            <a:ext cx="6025580" cy="1244623"/>
          </a:xfrm>
          <a:prstGeom prst="line">
            <a:avLst/>
          </a:prstGeom>
          <a:ln w="28575">
            <a:solidFill>
              <a:srgbClr val="FFFF00"/>
            </a:solidFill>
            <a:headEnd type="oval"/>
            <a:tailEnd type="ova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26599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3200" b="1" dirty="0">
                <a:solidFill>
                  <a:srgbClr val="2D5F36"/>
                </a:solidFill>
              </a:rPr>
              <a:t>Writing the Plan!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pic>
        <p:nvPicPr>
          <p:cNvPr id="10" name="Picture 9">
            <a:extLst>
              <a:ext uri="{FF2B5EF4-FFF2-40B4-BE49-F238E27FC236}">
                <a16:creationId xmlns:a16="http://schemas.microsoft.com/office/drawing/2014/main" id="{C8A47479-C164-4B0D-B4B8-7F6054C23192}"/>
              </a:ext>
            </a:extLst>
          </p:cNvPr>
          <p:cNvPicPr>
            <a:picLocks noChangeAspect="1"/>
          </p:cNvPicPr>
          <p:nvPr/>
        </p:nvPicPr>
        <p:blipFill>
          <a:blip r:embed="rId3"/>
          <a:stretch>
            <a:fillRect/>
          </a:stretch>
        </p:blipFill>
        <p:spPr>
          <a:xfrm>
            <a:off x="228600" y="1778395"/>
            <a:ext cx="4197121" cy="1394392"/>
          </a:xfrm>
          <a:prstGeom prst="rect">
            <a:avLst/>
          </a:prstGeom>
        </p:spPr>
      </p:pic>
      <p:pic>
        <p:nvPicPr>
          <p:cNvPr id="14" name="Picture 13">
            <a:extLst>
              <a:ext uri="{FF2B5EF4-FFF2-40B4-BE49-F238E27FC236}">
                <a16:creationId xmlns:a16="http://schemas.microsoft.com/office/drawing/2014/main" id="{B4F6007F-2ACD-4C00-9195-070B9B89C799}"/>
              </a:ext>
            </a:extLst>
          </p:cNvPr>
          <p:cNvPicPr>
            <a:picLocks noChangeAspect="1"/>
          </p:cNvPicPr>
          <p:nvPr/>
        </p:nvPicPr>
        <p:blipFill>
          <a:blip r:embed="rId4"/>
          <a:stretch>
            <a:fillRect/>
          </a:stretch>
        </p:blipFill>
        <p:spPr>
          <a:xfrm>
            <a:off x="228599" y="3380883"/>
            <a:ext cx="4197122" cy="1417664"/>
          </a:xfrm>
          <a:prstGeom prst="rect">
            <a:avLst/>
          </a:prstGeom>
        </p:spPr>
      </p:pic>
      <p:pic>
        <p:nvPicPr>
          <p:cNvPr id="17" name="Picture 16">
            <a:extLst>
              <a:ext uri="{FF2B5EF4-FFF2-40B4-BE49-F238E27FC236}">
                <a16:creationId xmlns:a16="http://schemas.microsoft.com/office/drawing/2014/main" id="{7BA0F880-569D-4943-A2A3-0EECF80B3C26}"/>
              </a:ext>
            </a:extLst>
          </p:cNvPr>
          <p:cNvPicPr>
            <a:picLocks noChangeAspect="1"/>
          </p:cNvPicPr>
          <p:nvPr/>
        </p:nvPicPr>
        <p:blipFill>
          <a:blip r:embed="rId5"/>
          <a:stretch>
            <a:fillRect/>
          </a:stretch>
        </p:blipFill>
        <p:spPr>
          <a:xfrm>
            <a:off x="228599" y="5006643"/>
            <a:ext cx="4197122" cy="1386026"/>
          </a:xfrm>
          <a:prstGeom prst="rect">
            <a:avLst/>
          </a:prstGeom>
        </p:spPr>
      </p:pic>
      <p:pic>
        <p:nvPicPr>
          <p:cNvPr id="20" name="Picture 19">
            <a:extLst>
              <a:ext uri="{FF2B5EF4-FFF2-40B4-BE49-F238E27FC236}">
                <a16:creationId xmlns:a16="http://schemas.microsoft.com/office/drawing/2014/main" id="{9F197A5D-BBB2-416B-9F67-D1144AFF8517}"/>
              </a:ext>
            </a:extLst>
          </p:cNvPr>
          <p:cNvPicPr>
            <a:picLocks noChangeAspect="1"/>
          </p:cNvPicPr>
          <p:nvPr/>
        </p:nvPicPr>
        <p:blipFill rotWithShape="1">
          <a:blip r:embed="rId6"/>
          <a:srcRect b="6647"/>
          <a:stretch/>
        </p:blipFill>
        <p:spPr>
          <a:xfrm>
            <a:off x="4738617" y="1783645"/>
            <a:ext cx="4192997" cy="1389142"/>
          </a:xfrm>
          <a:prstGeom prst="rect">
            <a:avLst/>
          </a:prstGeom>
        </p:spPr>
      </p:pic>
      <p:pic>
        <p:nvPicPr>
          <p:cNvPr id="22" name="Picture 21">
            <a:extLst>
              <a:ext uri="{FF2B5EF4-FFF2-40B4-BE49-F238E27FC236}">
                <a16:creationId xmlns:a16="http://schemas.microsoft.com/office/drawing/2014/main" id="{CBE5F73F-CB85-4FF2-BE27-E7247407E7A1}"/>
              </a:ext>
            </a:extLst>
          </p:cNvPr>
          <p:cNvPicPr>
            <a:picLocks noChangeAspect="1"/>
          </p:cNvPicPr>
          <p:nvPr/>
        </p:nvPicPr>
        <p:blipFill>
          <a:blip r:embed="rId7"/>
          <a:stretch>
            <a:fillRect/>
          </a:stretch>
        </p:blipFill>
        <p:spPr>
          <a:xfrm>
            <a:off x="4709730" y="3429000"/>
            <a:ext cx="4192995" cy="1390711"/>
          </a:xfrm>
          <a:prstGeom prst="rect">
            <a:avLst/>
          </a:prstGeom>
        </p:spPr>
      </p:pic>
      <p:pic>
        <p:nvPicPr>
          <p:cNvPr id="24" name="Picture 23">
            <a:extLst>
              <a:ext uri="{FF2B5EF4-FFF2-40B4-BE49-F238E27FC236}">
                <a16:creationId xmlns:a16="http://schemas.microsoft.com/office/drawing/2014/main" id="{BDA0492D-042F-404A-A75E-782F2040E2F8}"/>
              </a:ext>
            </a:extLst>
          </p:cNvPr>
          <p:cNvPicPr>
            <a:picLocks noChangeAspect="1"/>
          </p:cNvPicPr>
          <p:nvPr/>
        </p:nvPicPr>
        <p:blipFill>
          <a:blip r:embed="rId8"/>
          <a:stretch>
            <a:fillRect/>
          </a:stretch>
        </p:blipFill>
        <p:spPr>
          <a:xfrm>
            <a:off x="4726385" y="5006643"/>
            <a:ext cx="4197122" cy="1410565"/>
          </a:xfrm>
          <a:prstGeom prst="rect">
            <a:avLst/>
          </a:prstGeom>
        </p:spPr>
      </p:pic>
    </p:spTree>
    <p:extLst>
      <p:ext uri="{BB962C8B-B14F-4D97-AF65-F5344CB8AC3E}">
        <p14:creationId xmlns:p14="http://schemas.microsoft.com/office/powerpoint/2010/main" val="2936909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3600" b="1" dirty="0">
                <a:solidFill>
                  <a:srgbClr val="2D5F36"/>
                </a:solidFill>
              </a:rPr>
              <a:t>Writing the Plan: Standards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pic>
        <p:nvPicPr>
          <p:cNvPr id="10" name="Picture 9">
            <a:extLst>
              <a:ext uri="{FF2B5EF4-FFF2-40B4-BE49-F238E27FC236}">
                <a16:creationId xmlns:a16="http://schemas.microsoft.com/office/drawing/2014/main" id="{C8A47479-C164-4B0D-B4B8-7F6054C23192}"/>
              </a:ext>
            </a:extLst>
          </p:cNvPr>
          <p:cNvPicPr>
            <a:picLocks noChangeAspect="1"/>
          </p:cNvPicPr>
          <p:nvPr/>
        </p:nvPicPr>
        <p:blipFill>
          <a:blip r:embed="rId4"/>
          <a:stretch>
            <a:fillRect/>
          </a:stretch>
        </p:blipFill>
        <p:spPr>
          <a:xfrm>
            <a:off x="228600" y="1612751"/>
            <a:ext cx="8458200" cy="2810032"/>
          </a:xfrm>
          <a:prstGeom prst="rect">
            <a:avLst/>
          </a:prstGeom>
        </p:spPr>
      </p:pic>
      <p:sp>
        <p:nvSpPr>
          <p:cNvPr id="3" name="TextBox 2">
            <a:extLst>
              <a:ext uri="{FF2B5EF4-FFF2-40B4-BE49-F238E27FC236}">
                <a16:creationId xmlns:a16="http://schemas.microsoft.com/office/drawing/2014/main" id="{D521548F-3B02-46D0-9475-457E790A6145}"/>
              </a:ext>
            </a:extLst>
          </p:cNvPr>
          <p:cNvSpPr txBox="1"/>
          <p:nvPr/>
        </p:nvSpPr>
        <p:spPr>
          <a:xfrm>
            <a:off x="302342" y="4554071"/>
            <a:ext cx="8458200" cy="2000548"/>
          </a:xfrm>
          <a:prstGeom prst="rect">
            <a:avLst/>
          </a:prstGeom>
          <a:noFill/>
        </p:spPr>
        <p:txBody>
          <a:bodyPr wrap="square" rtlCol="0">
            <a:spAutoFit/>
          </a:bodyPr>
          <a:lstStyle/>
          <a:p>
            <a:pPr marL="285750" indent="-285750">
              <a:buFontTx/>
              <a:buChar char="-"/>
            </a:pPr>
            <a:r>
              <a:rPr lang="en-US" sz="2400" dirty="0"/>
              <a:t>Target CT ELD Standards specified and include:</a:t>
            </a:r>
          </a:p>
          <a:p>
            <a:pPr marL="742950" lvl="1" indent="-285750">
              <a:buFontTx/>
              <a:buChar char="-"/>
            </a:pPr>
            <a:r>
              <a:rPr lang="en-US" sz="2400" dirty="0"/>
              <a:t>Standard/</a:t>
            </a:r>
            <a:r>
              <a:rPr lang="en-US" sz="2800" dirty="0"/>
              <a:t>Content</a:t>
            </a:r>
            <a:r>
              <a:rPr lang="en-US" sz="2400" dirty="0"/>
              <a:t> Area</a:t>
            </a:r>
          </a:p>
          <a:p>
            <a:pPr marL="742950" lvl="1" indent="-285750">
              <a:buFontTx/>
              <a:buChar char="-"/>
            </a:pPr>
            <a:r>
              <a:rPr lang="en-US" sz="2400" dirty="0"/>
              <a:t>Strand </a:t>
            </a:r>
          </a:p>
          <a:p>
            <a:pPr marL="742950" lvl="1" indent="-285750">
              <a:buFontTx/>
              <a:buChar char="-"/>
            </a:pPr>
            <a:r>
              <a:rPr lang="en-US" sz="2400" dirty="0"/>
              <a:t>Progressions</a:t>
            </a:r>
          </a:p>
          <a:p>
            <a:pPr marL="285750" indent="-285750">
              <a:buFontTx/>
              <a:buChar char="-"/>
            </a:pPr>
            <a:r>
              <a:rPr lang="en-US" sz="2400" dirty="0"/>
              <a:t>Multiple standards occurring at once (do not occur in isolation) </a:t>
            </a:r>
          </a:p>
        </p:txBody>
      </p:sp>
    </p:spTree>
    <p:extLst>
      <p:ext uri="{BB962C8B-B14F-4D97-AF65-F5344CB8AC3E}">
        <p14:creationId xmlns:p14="http://schemas.microsoft.com/office/powerpoint/2010/main" val="992440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3600" b="1" dirty="0">
                <a:solidFill>
                  <a:srgbClr val="2D5F36"/>
                </a:solidFill>
              </a:rPr>
              <a:t>Writing the Plan: Learning Experiences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TextBox 2">
            <a:extLst>
              <a:ext uri="{FF2B5EF4-FFF2-40B4-BE49-F238E27FC236}">
                <a16:creationId xmlns:a16="http://schemas.microsoft.com/office/drawing/2014/main" id="{D521548F-3B02-46D0-9475-457E790A6145}"/>
              </a:ext>
            </a:extLst>
          </p:cNvPr>
          <p:cNvSpPr txBox="1"/>
          <p:nvPr/>
        </p:nvSpPr>
        <p:spPr>
          <a:xfrm>
            <a:off x="302342" y="4554071"/>
            <a:ext cx="8458200" cy="1938992"/>
          </a:xfrm>
          <a:prstGeom prst="rect">
            <a:avLst/>
          </a:prstGeom>
          <a:noFill/>
        </p:spPr>
        <p:txBody>
          <a:bodyPr wrap="square" rtlCol="0">
            <a:spAutoFit/>
          </a:bodyPr>
          <a:lstStyle/>
          <a:p>
            <a:pPr marL="285750" indent="-285750">
              <a:buFontTx/>
              <a:buChar char="-"/>
            </a:pPr>
            <a:r>
              <a:rPr lang="en-US" sz="2400" dirty="0"/>
              <a:t>Multiple Environments</a:t>
            </a:r>
          </a:p>
          <a:p>
            <a:pPr marL="285750" indent="-285750">
              <a:buFontTx/>
              <a:buChar char="-"/>
            </a:pPr>
            <a:r>
              <a:rPr lang="en-US" sz="2400" dirty="0"/>
              <a:t>Different group types </a:t>
            </a:r>
          </a:p>
          <a:p>
            <a:pPr marL="285750" indent="-285750">
              <a:buFontTx/>
              <a:buChar char="-"/>
            </a:pPr>
            <a:r>
              <a:rPr lang="en-US" sz="2400" dirty="0"/>
              <a:t>Connected to children’s experiences/backgrounds</a:t>
            </a:r>
          </a:p>
          <a:p>
            <a:pPr marL="285750" indent="-285750">
              <a:buFontTx/>
              <a:buChar char="-"/>
            </a:pPr>
            <a:r>
              <a:rPr lang="en-US" sz="2400" dirty="0"/>
              <a:t>Multi-modal</a:t>
            </a:r>
          </a:p>
          <a:p>
            <a:pPr marL="285750" indent="-285750">
              <a:buFontTx/>
              <a:buChar char="-"/>
            </a:pPr>
            <a:r>
              <a:rPr lang="en-US" sz="2400" dirty="0"/>
              <a:t>Play-Based </a:t>
            </a:r>
          </a:p>
        </p:txBody>
      </p:sp>
      <p:pic>
        <p:nvPicPr>
          <p:cNvPr id="11" name="Picture 10">
            <a:extLst>
              <a:ext uri="{FF2B5EF4-FFF2-40B4-BE49-F238E27FC236}">
                <a16:creationId xmlns:a16="http://schemas.microsoft.com/office/drawing/2014/main" id="{1BCDE567-77C1-4D6B-90FA-7B017B096B42}"/>
              </a:ext>
            </a:extLst>
          </p:cNvPr>
          <p:cNvPicPr>
            <a:picLocks noChangeAspect="1"/>
          </p:cNvPicPr>
          <p:nvPr/>
        </p:nvPicPr>
        <p:blipFill>
          <a:blip r:embed="rId4"/>
          <a:stretch>
            <a:fillRect/>
          </a:stretch>
        </p:blipFill>
        <p:spPr>
          <a:xfrm>
            <a:off x="336979" y="1432044"/>
            <a:ext cx="8458199" cy="2856930"/>
          </a:xfrm>
          <a:prstGeom prst="rect">
            <a:avLst/>
          </a:prstGeom>
        </p:spPr>
      </p:pic>
    </p:spTree>
    <p:extLst>
      <p:ext uri="{BB962C8B-B14F-4D97-AF65-F5344CB8AC3E}">
        <p14:creationId xmlns:p14="http://schemas.microsoft.com/office/powerpoint/2010/main" val="346940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E841-C2F6-442D-8DC5-9C868AB4FA5E}"/>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36E650C-E99C-4E39-8E8E-225CE7FA9A84}"/>
              </a:ext>
            </a:extLst>
          </p:cNvPr>
          <p:cNvSpPr>
            <a:spLocks noGrp="1"/>
          </p:cNvSpPr>
          <p:nvPr>
            <p:ph sz="half" idx="1"/>
          </p:nvPr>
        </p:nvSpPr>
        <p:spPr/>
        <p:txBody>
          <a:bodyPr>
            <a:normAutofit lnSpcReduction="10000"/>
          </a:bodyPr>
          <a:lstStyle/>
          <a:p>
            <a:r>
              <a:rPr lang="en-US" dirty="0"/>
              <a:t>Trainer-</a:t>
            </a:r>
          </a:p>
          <a:p>
            <a:endParaRPr lang="en-US" dirty="0"/>
          </a:p>
          <a:p>
            <a:r>
              <a:rPr lang="en-US" dirty="0"/>
              <a:t>Dr. Maureen Hogan </a:t>
            </a:r>
          </a:p>
          <a:p>
            <a:pPr lvl="1"/>
            <a:r>
              <a:rPr lang="en-US" dirty="0"/>
              <a:t>Atlas Training, Inc.</a:t>
            </a:r>
          </a:p>
          <a:p>
            <a:pPr lvl="1"/>
            <a:r>
              <a:rPr lang="en-US" dirty="0"/>
              <a:t>Program Director</a:t>
            </a:r>
          </a:p>
          <a:p>
            <a:pPr marL="457200" lvl="1" indent="0">
              <a:buNone/>
            </a:pPr>
            <a:r>
              <a:rPr lang="en-US" dirty="0"/>
              <a:t>    and Principal Trainer </a:t>
            </a:r>
          </a:p>
          <a:p>
            <a:pPr marL="457200" lvl="1" indent="0">
              <a:buNone/>
            </a:pPr>
            <a:endParaRPr lang="en-US" sz="2400" dirty="0"/>
          </a:p>
          <a:p>
            <a:pPr marL="457200" lvl="1" indent="0">
              <a:buNone/>
            </a:pPr>
            <a:r>
              <a:rPr lang="en-US" sz="2400" dirty="0"/>
              <a:t>- Committed to comprehensive training across all levels of the early childhood workforce. </a:t>
            </a:r>
            <a:endParaRPr lang="en-US" dirty="0"/>
          </a:p>
          <a:p>
            <a:pPr marL="457200" lvl="1" indent="0">
              <a:buNone/>
            </a:pPr>
            <a:endParaRPr lang="en-US" dirty="0"/>
          </a:p>
        </p:txBody>
      </p:sp>
      <p:pic>
        <p:nvPicPr>
          <p:cNvPr id="5" name="Content Placeholder 4">
            <a:extLst>
              <a:ext uri="{FF2B5EF4-FFF2-40B4-BE49-F238E27FC236}">
                <a16:creationId xmlns:a16="http://schemas.microsoft.com/office/drawing/2014/main" id="{82E4E470-7D70-4110-947E-204DF4068947}"/>
              </a:ext>
            </a:extLst>
          </p:cNvPr>
          <p:cNvPicPr>
            <a:picLocks noGrp="1" noChangeAspect="1"/>
          </p:cNvPicPr>
          <p:nvPr>
            <p:ph sz="half" idx="2"/>
          </p:nvPr>
        </p:nvPicPr>
        <p:blipFill>
          <a:blip r:embed="rId2"/>
          <a:stretch>
            <a:fillRect/>
          </a:stretch>
        </p:blipFill>
        <p:spPr>
          <a:xfrm>
            <a:off x="5844468" y="3040150"/>
            <a:ext cx="1646063" cy="1646063"/>
          </a:xfrm>
          <a:prstGeom prst="rect">
            <a:avLst/>
          </a:prstGeom>
        </p:spPr>
      </p:pic>
    </p:spTree>
    <p:extLst>
      <p:ext uri="{BB962C8B-B14F-4D97-AF65-F5344CB8AC3E}">
        <p14:creationId xmlns:p14="http://schemas.microsoft.com/office/powerpoint/2010/main" val="2617330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3600" b="1" dirty="0">
                <a:solidFill>
                  <a:srgbClr val="2D5F36"/>
                </a:solidFill>
              </a:rPr>
              <a:t>Writing the Plan: Interactions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TextBox 2">
            <a:extLst>
              <a:ext uri="{FF2B5EF4-FFF2-40B4-BE49-F238E27FC236}">
                <a16:creationId xmlns:a16="http://schemas.microsoft.com/office/drawing/2014/main" id="{D521548F-3B02-46D0-9475-457E790A6145}"/>
              </a:ext>
            </a:extLst>
          </p:cNvPr>
          <p:cNvSpPr txBox="1"/>
          <p:nvPr/>
        </p:nvSpPr>
        <p:spPr>
          <a:xfrm>
            <a:off x="302342" y="4411935"/>
            <a:ext cx="8458200" cy="2308324"/>
          </a:xfrm>
          <a:prstGeom prst="rect">
            <a:avLst/>
          </a:prstGeom>
          <a:noFill/>
        </p:spPr>
        <p:txBody>
          <a:bodyPr wrap="square" rtlCol="0">
            <a:spAutoFit/>
          </a:bodyPr>
          <a:lstStyle/>
          <a:p>
            <a:pPr marL="285750" indent="-285750">
              <a:buFontTx/>
              <a:buChar char="-"/>
            </a:pPr>
            <a:r>
              <a:rPr lang="en-US" sz="2400" dirty="0"/>
              <a:t>Intentional strategies to promote student development</a:t>
            </a:r>
          </a:p>
          <a:p>
            <a:pPr marL="285750" indent="-285750">
              <a:buFontTx/>
              <a:buChar char="-"/>
            </a:pPr>
            <a:r>
              <a:rPr lang="en-US" sz="2400" dirty="0"/>
              <a:t>Higher Order Thinking questions</a:t>
            </a:r>
          </a:p>
          <a:p>
            <a:pPr marL="285750" indent="-285750">
              <a:buFontTx/>
              <a:buChar char="-"/>
            </a:pPr>
            <a:r>
              <a:rPr lang="en-US" sz="2400" dirty="0"/>
              <a:t>Address dual-language learner needs</a:t>
            </a:r>
          </a:p>
          <a:p>
            <a:pPr marL="285750" indent="-285750">
              <a:buFontTx/>
              <a:buChar char="-"/>
            </a:pPr>
            <a:r>
              <a:rPr lang="en-US" sz="2400" dirty="0"/>
              <a:t>Address IEP goals</a:t>
            </a:r>
          </a:p>
          <a:p>
            <a:pPr marL="285750" indent="-285750">
              <a:buFontTx/>
              <a:buChar char="-"/>
            </a:pPr>
            <a:r>
              <a:rPr lang="en-US" sz="2400" dirty="0"/>
              <a:t>Address children’s behavioral/emotional needs</a:t>
            </a:r>
          </a:p>
          <a:p>
            <a:pPr marL="285750" indent="-285750">
              <a:buFontTx/>
              <a:buChar char="-"/>
            </a:pPr>
            <a:r>
              <a:rPr lang="en-US" sz="2400" dirty="0"/>
              <a:t>ACTIVE MINDSET</a:t>
            </a:r>
          </a:p>
        </p:txBody>
      </p:sp>
      <p:pic>
        <p:nvPicPr>
          <p:cNvPr id="10" name="Picture 9">
            <a:extLst>
              <a:ext uri="{FF2B5EF4-FFF2-40B4-BE49-F238E27FC236}">
                <a16:creationId xmlns:a16="http://schemas.microsoft.com/office/drawing/2014/main" id="{833349BB-577B-40E0-A3F2-0F5FC5E74E7A}"/>
              </a:ext>
            </a:extLst>
          </p:cNvPr>
          <p:cNvPicPr>
            <a:picLocks noChangeAspect="1"/>
          </p:cNvPicPr>
          <p:nvPr/>
        </p:nvPicPr>
        <p:blipFill>
          <a:blip r:embed="rId4"/>
          <a:stretch>
            <a:fillRect/>
          </a:stretch>
        </p:blipFill>
        <p:spPr>
          <a:xfrm>
            <a:off x="360218" y="1476569"/>
            <a:ext cx="8423563" cy="2781734"/>
          </a:xfrm>
          <a:prstGeom prst="rect">
            <a:avLst/>
          </a:prstGeom>
        </p:spPr>
      </p:pic>
    </p:spTree>
    <p:extLst>
      <p:ext uri="{BB962C8B-B14F-4D97-AF65-F5344CB8AC3E}">
        <p14:creationId xmlns:p14="http://schemas.microsoft.com/office/powerpoint/2010/main" val="2010531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3600" b="1" dirty="0">
                <a:solidFill>
                  <a:srgbClr val="2D5F36"/>
                </a:solidFill>
              </a:rPr>
              <a:t>Writing the Plan: Interactions (cont.)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pic>
        <p:nvPicPr>
          <p:cNvPr id="11" name="Picture 10">
            <a:extLst>
              <a:ext uri="{FF2B5EF4-FFF2-40B4-BE49-F238E27FC236}">
                <a16:creationId xmlns:a16="http://schemas.microsoft.com/office/drawing/2014/main" id="{5B43B8B5-CB6A-46DC-A0F5-E52C3E6CD0EC}"/>
              </a:ext>
            </a:extLst>
          </p:cNvPr>
          <p:cNvPicPr>
            <a:picLocks noChangeAspect="1"/>
          </p:cNvPicPr>
          <p:nvPr/>
        </p:nvPicPr>
        <p:blipFill>
          <a:blip r:embed="rId4"/>
          <a:stretch>
            <a:fillRect/>
          </a:stretch>
        </p:blipFill>
        <p:spPr>
          <a:xfrm>
            <a:off x="200086" y="1499292"/>
            <a:ext cx="8743827" cy="4424272"/>
          </a:xfrm>
          <a:prstGeom prst="rect">
            <a:avLst/>
          </a:prstGeom>
        </p:spPr>
      </p:pic>
    </p:spTree>
    <p:extLst>
      <p:ext uri="{BB962C8B-B14F-4D97-AF65-F5344CB8AC3E}">
        <p14:creationId xmlns:p14="http://schemas.microsoft.com/office/powerpoint/2010/main" val="3590136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3600" b="1" dirty="0">
                <a:solidFill>
                  <a:srgbClr val="2D5F36"/>
                </a:solidFill>
              </a:rPr>
              <a:t>Writing the Plan: Interactions (cont.)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pic>
        <p:nvPicPr>
          <p:cNvPr id="7" name="Picture 6">
            <a:extLst>
              <a:ext uri="{FF2B5EF4-FFF2-40B4-BE49-F238E27FC236}">
                <a16:creationId xmlns:a16="http://schemas.microsoft.com/office/drawing/2014/main" id="{1F173AB1-8B21-479D-90D3-41590FE13212}"/>
              </a:ext>
            </a:extLst>
          </p:cNvPr>
          <p:cNvPicPr>
            <a:picLocks noChangeAspect="1"/>
          </p:cNvPicPr>
          <p:nvPr/>
        </p:nvPicPr>
        <p:blipFill rotWithShape="1">
          <a:blip r:embed="rId4"/>
          <a:srcRect r="5801"/>
          <a:stretch/>
        </p:blipFill>
        <p:spPr>
          <a:xfrm>
            <a:off x="515216" y="1600200"/>
            <a:ext cx="1237384" cy="4938411"/>
          </a:xfrm>
          <a:prstGeom prst="rect">
            <a:avLst/>
          </a:prstGeom>
        </p:spPr>
      </p:pic>
      <p:sp>
        <p:nvSpPr>
          <p:cNvPr id="12" name="TextBox 11">
            <a:extLst>
              <a:ext uri="{FF2B5EF4-FFF2-40B4-BE49-F238E27FC236}">
                <a16:creationId xmlns:a16="http://schemas.microsoft.com/office/drawing/2014/main" id="{232F4C30-A1CE-4148-83E5-0C7AE1D83CBD}"/>
              </a:ext>
            </a:extLst>
          </p:cNvPr>
          <p:cNvSpPr txBox="1"/>
          <p:nvPr/>
        </p:nvSpPr>
        <p:spPr>
          <a:xfrm>
            <a:off x="2133600" y="1600200"/>
            <a:ext cx="6781800" cy="4062651"/>
          </a:xfrm>
          <a:prstGeom prst="rect">
            <a:avLst/>
          </a:prstGeom>
          <a:noFill/>
        </p:spPr>
        <p:txBody>
          <a:bodyPr wrap="square" rtlCol="0">
            <a:spAutoFit/>
          </a:bodyPr>
          <a:lstStyle/>
          <a:p>
            <a:r>
              <a:rPr lang="en-US" sz="2000" dirty="0"/>
              <a:t>To support student learning, the teacher will….</a:t>
            </a:r>
          </a:p>
          <a:p>
            <a:pPr marL="285750" indent="-285750">
              <a:buFont typeface="Arial" panose="020B0604020202020204" pitchFamily="34" charset="0"/>
              <a:buChar char="•"/>
            </a:pPr>
            <a:r>
              <a:rPr lang="en-US" sz="2000" dirty="0"/>
              <a:t>Respond to student actions by commenting on or describing what they are doing</a:t>
            </a:r>
          </a:p>
          <a:p>
            <a:pPr marL="285750" indent="-285750">
              <a:buFont typeface="Arial" panose="020B0604020202020204" pitchFamily="34" charset="0"/>
              <a:buChar char="•"/>
            </a:pPr>
            <a:r>
              <a:rPr lang="en-US" sz="2000" dirty="0"/>
              <a:t>Ask questions to provoke analysis of the task</a:t>
            </a:r>
          </a:p>
          <a:p>
            <a:pPr marL="285750" indent="-285750">
              <a:buFont typeface="Arial" panose="020B0604020202020204" pitchFamily="34" charset="0"/>
              <a:buChar char="•"/>
            </a:pPr>
            <a:r>
              <a:rPr lang="en-US" sz="2000" dirty="0"/>
              <a:t>Prompt problem solving</a:t>
            </a:r>
          </a:p>
          <a:p>
            <a:pPr marL="285750" indent="-285750">
              <a:buFont typeface="Arial" panose="020B0604020202020204" pitchFamily="34" charset="0"/>
              <a:buChar char="•"/>
            </a:pPr>
            <a:r>
              <a:rPr lang="en-US" sz="2000" dirty="0"/>
              <a:t>Restate student utterances to demonstrate listening and understanding</a:t>
            </a:r>
          </a:p>
          <a:p>
            <a:pPr marL="285750" indent="-285750">
              <a:buFont typeface="Arial" panose="020B0604020202020204" pitchFamily="34" charset="0"/>
              <a:buChar char="•"/>
            </a:pPr>
            <a:r>
              <a:rPr lang="en-US" sz="2000" dirty="0"/>
              <a:t>Model how to use materials, including unsuccessful task attempts</a:t>
            </a:r>
          </a:p>
          <a:p>
            <a:pPr marL="285750" indent="-285750">
              <a:buFont typeface="Arial" panose="020B0604020202020204" pitchFamily="34" charset="0"/>
              <a:buChar char="•"/>
            </a:pPr>
            <a:r>
              <a:rPr lang="en-US" sz="2000" dirty="0"/>
              <a:t>Document children’s work in a variety of formats (i.e. pictures, videos, narrative descriptions) and review documentation with child and families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83129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3600" b="1" dirty="0">
                <a:solidFill>
                  <a:srgbClr val="2D5F36"/>
                </a:solidFill>
              </a:rPr>
              <a:t>Writing the Plan: Family Engagement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TextBox 2">
            <a:extLst>
              <a:ext uri="{FF2B5EF4-FFF2-40B4-BE49-F238E27FC236}">
                <a16:creationId xmlns:a16="http://schemas.microsoft.com/office/drawing/2014/main" id="{D521548F-3B02-46D0-9475-457E790A6145}"/>
              </a:ext>
            </a:extLst>
          </p:cNvPr>
          <p:cNvSpPr txBox="1"/>
          <p:nvPr/>
        </p:nvSpPr>
        <p:spPr>
          <a:xfrm>
            <a:off x="302342" y="4411935"/>
            <a:ext cx="8458200" cy="1569660"/>
          </a:xfrm>
          <a:prstGeom prst="rect">
            <a:avLst/>
          </a:prstGeom>
          <a:noFill/>
        </p:spPr>
        <p:txBody>
          <a:bodyPr wrap="square" rtlCol="0">
            <a:spAutoFit/>
          </a:bodyPr>
          <a:lstStyle/>
          <a:p>
            <a:pPr marL="285750" indent="-285750">
              <a:buFontTx/>
              <a:buChar char="-"/>
            </a:pPr>
            <a:r>
              <a:rPr lang="en-US" sz="2400" dirty="0"/>
              <a:t>Contribute to development of plans</a:t>
            </a:r>
          </a:p>
          <a:p>
            <a:pPr marL="285750" indent="-285750">
              <a:buFontTx/>
              <a:buChar char="-"/>
            </a:pPr>
            <a:r>
              <a:rPr lang="en-US" sz="2400" dirty="0"/>
              <a:t>Contribute to assessment process</a:t>
            </a:r>
          </a:p>
          <a:p>
            <a:pPr marL="285750" indent="-285750">
              <a:buFontTx/>
              <a:buChar char="-"/>
            </a:pPr>
            <a:r>
              <a:rPr lang="en-US" sz="2400" dirty="0"/>
              <a:t>Have opportunities both in the classroom and at home to support children’s success</a:t>
            </a:r>
          </a:p>
        </p:txBody>
      </p:sp>
      <p:pic>
        <p:nvPicPr>
          <p:cNvPr id="11" name="Picture 10">
            <a:extLst>
              <a:ext uri="{FF2B5EF4-FFF2-40B4-BE49-F238E27FC236}">
                <a16:creationId xmlns:a16="http://schemas.microsoft.com/office/drawing/2014/main" id="{3CBEFE3E-A397-4EA1-B10C-A676892654ED}"/>
              </a:ext>
            </a:extLst>
          </p:cNvPr>
          <p:cNvPicPr>
            <a:picLocks noChangeAspect="1"/>
          </p:cNvPicPr>
          <p:nvPr/>
        </p:nvPicPr>
        <p:blipFill rotWithShape="1">
          <a:blip r:embed="rId4"/>
          <a:srcRect b="6647"/>
          <a:stretch/>
        </p:blipFill>
        <p:spPr>
          <a:xfrm>
            <a:off x="364688" y="1394076"/>
            <a:ext cx="8423563" cy="2790731"/>
          </a:xfrm>
          <a:prstGeom prst="rect">
            <a:avLst/>
          </a:prstGeom>
        </p:spPr>
      </p:pic>
    </p:spTree>
    <p:extLst>
      <p:ext uri="{BB962C8B-B14F-4D97-AF65-F5344CB8AC3E}">
        <p14:creationId xmlns:p14="http://schemas.microsoft.com/office/powerpoint/2010/main" val="347648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9253"/>
            <a:ext cx="7620000" cy="1143000"/>
          </a:xfrm>
        </p:spPr>
        <p:txBody>
          <a:bodyPr>
            <a:noAutofit/>
          </a:bodyPr>
          <a:lstStyle/>
          <a:p>
            <a:pPr algn="l"/>
            <a:r>
              <a:rPr lang="en-US" sz="3200" b="1" dirty="0">
                <a:solidFill>
                  <a:srgbClr val="2D5F36"/>
                </a:solidFill>
              </a:rPr>
              <a:t>Writing the Plan: Environments, Materials, Scheduling</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TextBox 2">
            <a:extLst>
              <a:ext uri="{FF2B5EF4-FFF2-40B4-BE49-F238E27FC236}">
                <a16:creationId xmlns:a16="http://schemas.microsoft.com/office/drawing/2014/main" id="{D521548F-3B02-46D0-9475-457E790A6145}"/>
              </a:ext>
            </a:extLst>
          </p:cNvPr>
          <p:cNvSpPr txBox="1"/>
          <p:nvPr/>
        </p:nvSpPr>
        <p:spPr>
          <a:xfrm>
            <a:off x="302342" y="4411935"/>
            <a:ext cx="8458200" cy="1569660"/>
          </a:xfrm>
          <a:prstGeom prst="rect">
            <a:avLst/>
          </a:prstGeom>
          <a:noFill/>
        </p:spPr>
        <p:txBody>
          <a:bodyPr wrap="square" rtlCol="0">
            <a:spAutoFit/>
          </a:bodyPr>
          <a:lstStyle/>
          <a:p>
            <a:pPr marL="285750" indent="-285750">
              <a:buFontTx/>
              <a:buChar char="-"/>
            </a:pPr>
            <a:r>
              <a:rPr lang="en-US" sz="2400" dirty="0"/>
              <a:t>New materials</a:t>
            </a:r>
          </a:p>
          <a:p>
            <a:pPr marL="285750" indent="-285750">
              <a:buFontTx/>
              <a:buChar char="-"/>
            </a:pPr>
            <a:r>
              <a:rPr lang="en-US" sz="2400" dirty="0"/>
              <a:t>Environment modifications</a:t>
            </a:r>
          </a:p>
          <a:p>
            <a:pPr marL="285750" indent="-285750">
              <a:buFontTx/>
              <a:buChar char="-"/>
            </a:pPr>
            <a:r>
              <a:rPr lang="en-US" sz="2400" dirty="0"/>
              <a:t>List of supplies</a:t>
            </a:r>
          </a:p>
          <a:p>
            <a:pPr marL="285750" indent="-285750">
              <a:buFontTx/>
              <a:buChar char="-"/>
            </a:pPr>
            <a:r>
              <a:rPr lang="en-US" sz="2400" dirty="0"/>
              <a:t>Planning for schedule adjustments</a:t>
            </a:r>
          </a:p>
        </p:txBody>
      </p:sp>
      <p:pic>
        <p:nvPicPr>
          <p:cNvPr id="10" name="Picture 9">
            <a:extLst>
              <a:ext uri="{FF2B5EF4-FFF2-40B4-BE49-F238E27FC236}">
                <a16:creationId xmlns:a16="http://schemas.microsoft.com/office/drawing/2014/main" id="{B3F159FD-3BFC-4818-946E-F758DD263860}"/>
              </a:ext>
            </a:extLst>
          </p:cNvPr>
          <p:cNvPicPr>
            <a:picLocks noChangeAspect="1"/>
          </p:cNvPicPr>
          <p:nvPr/>
        </p:nvPicPr>
        <p:blipFill>
          <a:blip r:embed="rId4"/>
          <a:stretch>
            <a:fillRect/>
          </a:stretch>
        </p:blipFill>
        <p:spPr>
          <a:xfrm>
            <a:off x="379005" y="1499292"/>
            <a:ext cx="8381537" cy="2779945"/>
          </a:xfrm>
          <a:prstGeom prst="rect">
            <a:avLst/>
          </a:prstGeom>
        </p:spPr>
      </p:pic>
    </p:spTree>
    <p:extLst>
      <p:ext uri="{BB962C8B-B14F-4D97-AF65-F5344CB8AC3E}">
        <p14:creationId xmlns:p14="http://schemas.microsoft.com/office/powerpoint/2010/main" val="1345852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3600" b="1" dirty="0">
                <a:solidFill>
                  <a:srgbClr val="2D5F36"/>
                </a:solidFill>
              </a:rPr>
              <a:t>Writing the Plan: Assessment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TextBox 2">
            <a:extLst>
              <a:ext uri="{FF2B5EF4-FFF2-40B4-BE49-F238E27FC236}">
                <a16:creationId xmlns:a16="http://schemas.microsoft.com/office/drawing/2014/main" id="{D521548F-3B02-46D0-9475-457E790A6145}"/>
              </a:ext>
            </a:extLst>
          </p:cNvPr>
          <p:cNvSpPr txBox="1"/>
          <p:nvPr/>
        </p:nvSpPr>
        <p:spPr>
          <a:xfrm>
            <a:off x="302342" y="4411935"/>
            <a:ext cx="8458200" cy="1200329"/>
          </a:xfrm>
          <a:prstGeom prst="rect">
            <a:avLst/>
          </a:prstGeom>
          <a:noFill/>
        </p:spPr>
        <p:txBody>
          <a:bodyPr wrap="square" rtlCol="0">
            <a:spAutoFit/>
          </a:bodyPr>
          <a:lstStyle/>
          <a:p>
            <a:pPr marL="285750" indent="-285750">
              <a:buFontTx/>
              <a:buChar char="-"/>
            </a:pPr>
            <a:r>
              <a:rPr lang="en-US" sz="2400" dirty="0"/>
              <a:t>In students’ primary languages</a:t>
            </a:r>
          </a:p>
          <a:p>
            <a:pPr marL="285750" indent="-285750">
              <a:buFontTx/>
              <a:buChar char="-"/>
            </a:pPr>
            <a:r>
              <a:rPr lang="en-US" sz="2400" dirty="0"/>
              <a:t>Collect accurate data</a:t>
            </a:r>
          </a:p>
          <a:p>
            <a:pPr marL="285750" indent="-285750">
              <a:buFontTx/>
              <a:buChar char="-"/>
            </a:pPr>
            <a:r>
              <a:rPr lang="en-US" sz="2400" dirty="0"/>
              <a:t>Describe assessment tools/instruments to be used</a:t>
            </a:r>
          </a:p>
        </p:txBody>
      </p:sp>
      <p:pic>
        <p:nvPicPr>
          <p:cNvPr id="11" name="Picture 10">
            <a:extLst>
              <a:ext uri="{FF2B5EF4-FFF2-40B4-BE49-F238E27FC236}">
                <a16:creationId xmlns:a16="http://schemas.microsoft.com/office/drawing/2014/main" id="{DF7172C3-DB77-459C-BC3A-43390C5BED3A}"/>
              </a:ext>
            </a:extLst>
          </p:cNvPr>
          <p:cNvPicPr>
            <a:picLocks noChangeAspect="1"/>
          </p:cNvPicPr>
          <p:nvPr/>
        </p:nvPicPr>
        <p:blipFill>
          <a:blip r:embed="rId4"/>
          <a:stretch>
            <a:fillRect/>
          </a:stretch>
        </p:blipFill>
        <p:spPr>
          <a:xfrm>
            <a:off x="378055" y="1444170"/>
            <a:ext cx="8387890" cy="2818994"/>
          </a:xfrm>
          <a:prstGeom prst="rect">
            <a:avLst/>
          </a:prstGeom>
        </p:spPr>
      </p:pic>
    </p:spTree>
    <p:extLst>
      <p:ext uri="{BB962C8B-B14F-4D97-AF65-F5344CB8AC3E}">
        <p14:creationId xmlns:p14="http://schemas.microsoft.com/office/powerpoint/2010/main" val="785635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4800" b="1" dirty="0">
                <a:solidFill>
                  <a:srgbClr val="2D5F36"/>
                </a:solidFill>
              </a:rPr>
              <a:t>Sample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25" name="Rectangle 3">
            <a:extLst>
              <a:ext uri="{FF2B5EF4-FFF2-40B4-BE49-F238E27FC236}">
                <a16:creationId xmlns:a16="http://schemas.microsoft.com/office/drawing/2014/main" id="{67584D82-A774-46B3-B4E3-050997700ADC}"/>
              </a:ext>
            </a:extLst>
          </p:cNvPr>
          <p:cNvSpPr>
            <a:spLocks noChangeArrowheads="1"/>
          </p:cNvSpPr>
          <p:nvPr/>
        </p:nvSpPr>
        <p:spPr bwMode="auto">
          <a:xfrm>
            <a:off x="2549013" y="655853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Table 25">
            <a:extLst>
              <a:ext uri="{FF2B5EF4-FFF2-40B4-BE49-F238E27FC236}">
                <a16:creationId xmlns:a16="http://schemas.microsoft.com/office/drawing/2014/main" id="{856AE8E8-42C9-4A3B-B78D-AFA46D0C0C1C}"/>
              </a:ext>
            </a:extLst>
          </p:cNvPr>
          <p:cNvGraphicFramePr>
            <a:graphicFrameLocks noGrp="1"/>
          </p:cNvGraphicFramePr>
          <p:nvPr>
            <p:extLst>
              <p:ext uri="{D42A27DB-BD31-4B8C-83A1-F6EECF244321}">
                <p14:modId xmlns:p14="http://schemas.microsoft.com/office/powerpoint/2010/main" val="20540392"/>
              </p:ext>
            </p:extLst>
          </p:nvPr>
        </p:nvGraphicFramePr>
        <p:xfrm>
          <a:off x="285135" y="5513689"/>
          <a:ext cx="8536855" cy="570746"/>
        </p:xfrm>
        <a:graphic>
          <a:graphicData uri="http://schemas.openxmlformats.org/drawingml/2006/table">
            <a:tbl>
              <a:tblPr firstRow="1" firstCol="1" bandRow="1"/>
              <a:tblGrid>
                <a:gridCol w="8536855">
                  <a:extLst>
                    <a:ext uri="{9D8B030D-6E8A-4147-A177-3AD203B41FA5}">
                      <a16:colId xmlns:a16="http://schemas.microsoft.com/office/drawing/2014/main" val="726516662"/>
                    </a:ext>
                  </a:extLst>
                </a:gridCol>
              </a:tblGrid>
              <a:tr h="285373">
                <a:tc>
                  <a:txBody>
                    <a:bodyPr/>
                    <a:lstStyle/>
                    <a:p>
                      <a:pPr marL="0" marR="0">
                        <a:lnSpc>
                          <a:spcPct val="107000"/>
                        </a:lnSpc>
                        <a:spcBef>
                          <a:spcPts val="0"/>
                        </a:spcBef>
                        <a:spcAft>
                          <a:spcPts val="0"/>
                        </a:spcAft>
                      </a:pPr>
                      <a:r>
                        <a:rPr lang="en-US" sz="1200" b="1" dirty="0">
                          <a:effectLst/>
                          <a:latin typeface="Calibri Light" panose="020F0302020204030204" pitchFamily="34" charset="0"/>
                          <a:ea typeface="Calibri" panose="020F0502020204030204" pitchFamily="34" charset="0"/>
                          <a:cs typeface="Times New Roman" panose="02020603050405020304" pitchFamily="18" charset="0"/>
                        </a:rPr>
                        <a:t>Family Engagement Strategies: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65" marR="61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18633522"/>
                  </a:ext>
                </a:extLst>
              </a:tr>
              <a:tr h="285373">
                <a:tc>
                  <a:txBody>
                    <a:bodyPr/>
                    <a:lstStyle/>
                    <a:p>
                      <a:pPr marL="0" marR="0">
                        <a:lnSpc>
                          <a:spcPct val="107000"/>
                        </a:lnSpc>
                        <a:spcBef>
                          <a:spcPts val="0"/>
                        </a:spcBef>
                        <a:spcAft>
                          <a:spcPts val="0"/>
                        </a:spcAft>
                      </a:pPr>
                      <a:r>
                        <a:rPr lang="en-US" sz="10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5" marR="61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485752"/>
                  </a:ext>
                </a:extLst>
              </a:tr>
            </a:tbl>
          </a:graphicData>
        </a:graphic>
      </p:graphicFrame>
      <p:graphicFrame>
        <p:nvGraphicFramePr>
          <p:cNvPr id="27" name="Table 26">
            <a:extLst>
              <a:ext uri="{FF2B5EF4-FFF2-40B4-BE49-F238E27FC236}">
                <a16:creationId xmlns:a16="http://schemas.microsoft.com/office/drawing/2014/main" id="{DD8A758E-79C3-4B86-9B7E-1301632781C2}"/>
              </a:ext>
            </a:extLst>
          </p:cNvPr>
          <p:cNvGraphicFramePr>
            <a:graphicFrameLocks noGrp="1"/>
          </p:cNvGraphicFramePr>
          <p:nvPr>
            <p:extLst>
              <p:ext uri="{D42A27DB-BD31-4B8C-83A1-F6EECF244321}">
                <p14:modId xmlns:p14="http://schemas.microsoft.com/office/powerpoint/2010/main" val="68441013"/>
              </p:ext>
            </p:extLst>
          </p:nvPr>
        </p:nvGraphicFramePr>
        <p:xfrm>
          <a:off x="285135" y="6192933"/>
          <a:ext cx="8519647" cy="505968"/>
        </p:xfrm>
        <a:graphic>
          <a:graphicData uri="http://schemas.openxmlformats.org/drawingml/2006/table">
            <a:tbl>
              <a:tblPr firstRow="1" firstCol="1" bandRow="1"/>
              <a:tblGrid>
                <a:gridCol w="8519647">
                  <a:extLst>
                    <a:ext uri="{9D8B030D-6E8A-4147-A177-3AD203B41FA5}">
                      <a16:colId xmlns:a16="http://schemas.microsoft.com/office/drawing/2014/main" val="2629872892"/>
                    </a:ext>
                  </a:extLst>
                </a:gridCol>
              </a:tblGrid>
              <a:tr h="154412">
                <a:tc>
                  <a:txBody>
                    <a:bodyPr/>
                    <a:lstStyle/>
                    <a:p>
                      <a:pPr marL="0" marR="0">
                        <a:lnSpc>
                          <a:spcPct val="107000"/>
                        </a:lnSpc>
                        <a:spcBef>
                          <a:spcPts val="0"/>
                        </a:spcBef>
                        <a:spcAft>
                          <a:spcPts val="0"/>
                        </a:spcAft>
                      </a:pPr>
                      <a:r>
                        <a:rPr lang="en-US" sz="1200" b="1" dirty="0">
                          <a:effectLst/>
                          <a:latin typeface="Calibri Light" panose="020F0302020204030204" pitchFamily="34" charset="0"/>
                          <a:ea typeface="Calibri" panose="020F0502020204030204" pitchFamily="34" charset="0"/>
                          <a:cs typeface="Times New Roman" panose="02020603050405020304" pitchFamily="18" charset="0"/>
                        </a:rPr>
                        <a:t>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65" marR="61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613174102"/>
                  </a:ext>
                </a:extLst>
              </a:tr>
              <a:tr h="315974">
                <a:tc>
                  <a:txBody>
                    <a:bodyPr/>
                    <a:lstStyle/>
                    <a:p>
                      <a:pPr marL="0" marR="0">
                        <a:lnSpc>
                          <a:spcPct val="107000"/>
                        </a:lnSpc>
                        <a:spcBef>
                          <a:spcPts val="0"/>
                        </a:spcBef>
                        <a:spcAft>
                          <a:spcPts val="0"/>
                        </a:spcAft>
                      </a:pPr>
                      <a:r>
                        <a:rPr lang="en-US" sz="10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000" dirty="0" err="1">
                          <a:effectLst/>
                          <a:latin typeface="Calibri Light" panose="020F0302020204030204" pitchFamily="34" charset="0"/>
                          <a:ea typeface="Calibri" panose="020F0502020204030204" pitchFamily="34" charset="0"/>
                          <a:cs typeface="Times New Roman" panose="02020603050405020304" pitchFamily="18" charset="0"/>
                        </a:rPr>
                        <a:t>hmhghm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765" marR="61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013882"/>
                  </a:ext>
                </a:extLst>
              </a:tr>
            </a:tbl>
          </a:graphicData>
        </a:graphic>
      </p:graphicFrame>
      <p:sp>
        <p:nvSpPr>
          <p:cNvPr id="28" name="Rectangle 2">
            <a:extLst>
              <a:ext uri="{FF2B5EF4-FFF2-40B4-BE49-F238E27FC236}">
                <a16:creationId xmlns:a16="http://schemas.microsoft.com/office/drawing/2014/main" id="{30FBE3BE-FE4C-4910-A4E9-366B30C20B22}"/>
              </a:ext>
            </a:extLst>
          </p:cNvPr>
          <p:cNvSpPr>
            <a:spLocks noChangeArrowheads="1"/>
          </p:cNvSpPr>
          <p:nvPr/>
        </p:nvSpPr>
        <p:spPr bwMode="auto">
          <a:xfrm>
            <a:off x="302342" y="61646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 name="Table 43">
            <a:extLst>
              <a:ext uri="{FF2B5EF4-FFF2-40B4-BE49-F238E27FC236}">
                <a16:creationId xmlns:a16="http://schemas.microsoft.com/office/drawing/2014/main" id="{608839D2-9008-497D-83F7-0AC53456DB6C}"/>
              </a:ext>
            </a:extLst>
          </p:cNvPr>
          <p:cNvGraphicFramePr>
            <a:graphicFrameLocks noGrp="1"/>
          </p:cNvGraphicFramePr>
          <p:nvPr>
            <p:extLst>
              <p:ext uri="{D42A27DB-BD31-4B8C-83A1-F6EECF244321}">
                <p14:modId xmlns:p14="http://schemas.microsoft.com/office/powerpoint/2010/main" val="2809195579"/>
              </p:ext>
            </p:extLst>
          </p:nvPr>
        </p:nvGraphicFramePr>
        <p:xfrm>
          <a:off x="276530" y="1403900"/>
          <a:ext cx="8536856" cy="3905675"/>
        </p:xfrm>
        <a:graphic>
          <a:graphicData uri="http://schemas.openxmlformats.org/drawingml/2006/table">
            <a:tbl>
              <a:tblPr firstRow="1" firstCol="1" bandRow="1"/>
              <a:tblGrid>
                <a:gridCol w="1907458">
                  <a:extLst>
                    <a:ext uri="{9D8B030D-6E8A-4147-A177-3AD203B41FA5}">
                      <a16:colId xmlns:a16="http://schemas.microsoft.com/office/drawing/2014/main" val="1034071328"/>
                    </a:ext>
                  </a:extLst>
                </a:gridCol>
                <a:gridCol w="4648200">
                  <a:extLst>
                    <a:ext uri="{9D8B030D-6E8A-4147-A177-3AD203B41FA5}">
                      <a16:colId xmlns:a16="http://schemas.microsoft.com/office/drawing/2014/main" val="3874950202"/>
                    </a:ext>
                  </a:extLst>
                </a:gridCol>
                <a:gridCol w="1981198">
                  <a:extLst>
                    <a:ext uri="{9D8B030D-6E8A-4147-A177-3AD203B41FA5}">
                      <a16:colId xmlns:a16="http://schemas.microsoft.com/office/drawing/2014/main" val="301967340"/>
                    </a:ext>
                  </a:extLst>
                </a:gridCol>
              </a:tblGrid>
              <a:tr h="232042">
                <a:tc gridSpan="3">
                  <a:txBody>
                    <a:bodyPr/>
                    <a:lstStyle/>
                    <a:p>
                      <a:pPr marL="0" marR="0" algn="ctr">
                        <a:lnSpc>
                          <a:spcPct val="107000"/>
                        </a:lnSpc>
                        <a:spcBef>
                          <a:spcPts val="0"/>
                        </a:spcBef>
                        <a:spcAft>
                          <a:spcPts val="0"/>
                        </a:spcAft>
                      </a:pPr>
                      <a:r>
                        <a:rPr lang="en-US" sz="1600" b="1" dirty="0">
                          <a:effectLst/>
                          <a:latin typeface="Calibri Light" panose="020F0302020204030204" pitchFamily="34" charset="0"/>
                          <a:ea typeface="Calibri" panose="020F0502020204030204" pitchFamily="34" charset="0"/>
                          <a:cs typeface="Times New Roman" panose="02020603050405020304" pitchFamily="18" charset="0"/>
                        </a:rPr>
                        <a:t>COGNITION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357" marR="553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6193942"/>
                  </a:ext>
                </a:extLst>
              </a:tr>
              <a:tr h="232042">
                <a:tc gridSpan="3">
                  <a:txBody>
                    <a:bodyPr/>
                    <a:lstStyle/>
                    <a:p>
                      <a:pPr marL="0" marR="0" algn="ctr">
                        <a:lnSpc>
                          <a:spcPct val="107000"/>
                        </a:lnSpc>
                        <a:spcBef>
                          <a:spcPts val="0"/>
                        </a:spcBef>
                        <a:spcAft>
                          <a:spcPts val="0"/>
                        </a:spcAft>
                      </a:pPr>
                      <a:r>
                        <a:rPr lang="en-US" sz="1600" dirty="0">
                          <a:effectLst/>
                          <a:latin typeface="Calibri Light" panose="020F0302020204030204" pitchFamily="34" charset="0"/>
                          <a:ea typeface="Calibri" panose="020F0502020204030204" pitchFamily="34" charset="0"/>
                        </a:rPr>
                        <a:t>Strand B: Early learning experiences will support children to use logic and reasoning.</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357" marR="553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3585949"/>
                  </a:ext>
                </a:extLst>
              </a:tr>
              <a:tr h="232042">
                <a:tc gridSpan="3">
                  <a:txBody>
                    <a:bodyPr/>
                    <a:lstStyle/>
                    <a:p>
                      <a:pPr marL="0" marR="0" algn="ctr">
                        <a:lnSpc>
                          <a:spcPct val="107000"/>
                        </a:lnSpc>
                        <a:spcBef>
                          <a:spcPts val="0"/>
                        </a:spcBef>
                        <a:spcAft>
                          <a:spcPts val="0"/>
                        </a:spcAft>
                      </a:pPr>
                      <a:r>
                        <a:rPr lang="en-US" sz="1600" dirty="0">
                          <a:effectLst/>
                          <a:latin typeface="Calibri Light" panose="020F0302020204030204" pitchFamily="34" charset="0"/>
                          <a:ea typeface="Calibri" panose="020F0502020204030204" pitchFamily="34" charset="0"/>
                        </a:rPr>
                        <a:t>Strand B: Problem Solving</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357" marR="5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0366380"/>
                  </a:ext>
                </a:extLst>
              </a:tr>
              <a:tr h="219217">
                <a:tc>
                  <a:txBody>
                    <a:bodyPr/>
                    <a:lstStyle/>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Activity 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357" marR="5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Recommended Teaching Strategies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357" marR="5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b="1">
                          <a:effectLst/>
                          <a:latin typeface="Calibri Light" panose="020F0302020204030204" pitchFamily="34" charset="0"/>
                          <a:ea typeface="Calibri" panose="020F0502020204030204" pitchFamily="34" charset="0"/>
                          <a:cs typeface="Times New Roman" panose="02020603050405020304" pitchFamily="18" charset="0"/>
                        </a:rPr>
                        <a:t>Assessment Strategies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357" marR="5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154487"/>
                  </a:ext>
                </a:extLst>
              </a:tr>
              <a:tr h="660486">
                <a:tc>
                  <a:txBody>
                    <a:bodyPr/>
                    <a:lstStyle/>
                    <a:p>
                      <a:pPr marL="0" marR="0" algn="l">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Moving Water: </a:t>
                      </a:r>
                    </a:p>
                    <a:p>
                      <a:pPr marL="0" marR="0" algn="l">
                        <a:lnSpc>
                          <a:spcPct val="107000"/>
                        </a:lnSpc>
                        <a:spcBef>
                          <a:spcPts val="0"/>
                        </a:spcBef>
                        <a:spcAft>
                          <a:spcPts val="0"/>
                        </a:spcAft>
                      </a:pPr>
                      <a:endParaRPr lang="en-US" sz="11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357" marR="5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357" marR="5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48260" marR="0" algn="l">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357" marR="5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633074"/>
                  </a:ext>
                </a:extLst>
              </a:tr>
              <a:tr h="183360">
                <a:tc rowSpan="3">
                  <a:txBody>
                    <a:bodyPr/>
                    <a:lstStyle/>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Learning Objectives: </a:t>
                      </a:r>
                    </a:p>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Children will explore properties of matter and will experiment with a variety of tools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357" marR="5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Individualizations/Modifications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357" marR="5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val="891698669"/>
                  </a:ext>
                </a:extLst>
              </a:tr>
              <a:tr h="952129">
                <a:tc vMerge="1">
                  <a:txBody>
                    <a:bodyPr/>
                    <a:lstStyle/>
                    <a:p>
                      <a:endParaRPr lang="en-US"/>
                    </a:p>
                  </a:txBody>
                  <a:tcPr/>
                </a:tc>
                <a:tc>
                  <a:txBody>
                    <a:bodyPr/>
                    <a:lstStyle/>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DUAL – LANGUAGE LEARNERS: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STRAND: </a:t>
                      </a:r>
                    </a:p>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PROGRESSION: </a:t>
                      </a: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357" marR="5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524998105"/>
                  </a:ext>
                </a:extLst>
              </a:tr>
              <a:tr h="1142580">
                <a:tc vMerge="1">
                  <a:txBody>
                    <a:bodyPr/>
                    <a:lstStyle/>
                    <a:p>
                      <a:endParaRPr lang="en-US"/>
                    </a:p>
                  </a:txBody>
                  <a:tcPr/>
                </a:tc>
                <a:tc>
                  <a:txBody>
                    <a:bodyPr/>
                    <a:lstStyle/>
                    <a:p>
                      <a:pPr marL="0" marR="0" algn="l">
                        <a:lnSpc>
                          <a:spcPct val="107000"/>
                        </a:lnSpc>
                        <a:spcBef>
                          <a:spcPts val="0"/>
                        </a:spcBef>
                        <a:spcAft>
                          <a:spcPts val="0"/>
                        </a:spcAft>
                      </a:pPr>
                      <a:r>
                        <a:rPr lang="en-US" sz="1100" b="1" dirty="0">
                          <a:effectLst/>
                          <a:latin typeface="Calibri Light" panose="020F0302020204030204" pitchFamily="34" charset="0"/>
                          <a:ea typeface="Calibri" panose="020F0502020204030204" pitchFamily="34" charset="0"/>
                          <a:cs typeface="Times New Roman" panose="02020603050405020304" pitchFamily="18" charset="0"/>
                        </a:rPr>
                        <a:t>IEP/IFSP Connections: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357" marR="553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12848827"/>
                  </a:ext>
                </a:extLst>
              </a:tr>
            </a:tbl>
          </a:graphicData>
        </a:graphic>
      </p:graphicFrame>
    </p:spTree>
    <p:extLst>
      <p:ext uri="{BB962C8B-B14F-4D97-AF65-F5344CB8AC3E}">
        <p14:creationId xmlns:p14="http://schemas.microsoft.com/office/powerpoint/2010/main" val="3647264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1143000"/>
          </a:xfrm>
        </p:spPr>
        <p:txBody>
          <a:bodyPr>
            <a:normAutofit/>
          </a:bodyPr>
          <a:lstStyle/>
          <a:p>
            <a:pPr algn="l"/>
            <a:r>
              <a:rPr lang="en-US" sz="4800" b="1" dirty="0">
                <a:solidFill>
                  <a:srgbClr val="2D5F36"/>
                </a:solidFill>
              </a:rPr>
              <a:t>Contact Us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457200" y="2362200"/>
            <a:ext cx="84582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accent3">
                    <a:lumMod val="50000"/>
                  </a:schemeClr>
                </a:solidFill>
              </a:rPr>
              <a:t>Website: </a:t>
            </a:r>
            <a:r>
              <a:rPr lang="en-US" dirty="0">
                <a:solidFill>
                  <a:schemeClr val="accent3">
                    <a:lumMod val="50000"/>
                  </a:schemeClr>
                </a:solidFill>
                <a:hlinkClick r:id="rId3"/>
              </a:rPr>
              <a:t>www.atlastrainingcenter.com</a:t>
            </a:r>
            <a:endParaRPr lang="en-US" dirty="0">
              <a:solidFill>
                <a:schemeClr val="accent3">
                  <a:lumMod val="50000"/>
                </a:schemeClr>
              </a:solidFill>
            </a:endParaRPr>
          </a:p>
          <a:p>
            <a:pPr marL="0" indent="0">
              <a:buNone/>
            </a:pPr>
            <a:r>
              <a:rPr lang="en-US" dirty="0">
                <a:solidFill>
                  <a:schemeClr val="accent3">
                    <a:lumMod val="50000"/>
                  </a:schemeClr>
                </a:solidFill>
              </a:rPr>
              <a:t>Email: </a:t>
            </a:r>
            <a:r>
              <a:rPr lang="en-US" dirty="0">
                <a:solidFill>
                  <a:schemeClr val="accent3">
                    <a:lumMod val="50000"/>
                  </a:schemeClr>
                </a:solidFill>
                <a:hlinkClick r:id="rId4"/>
              </a:rPr>
              <a:t>ewilson@atlastrainingcenter.com</a:t>
            </a:r>
            <a:endParaRPr lang="en-US" dirty="0">
              <a:solidFill>
                <a:schemeClr val="accent3">
                  <a:lumMod val="50000"/>
                </a:schemeClr>
              </a:solidFill>
            </a:endParaRPr>
          </a:p>
          <a:p>
            <a:pPr marL="0" indent="0">
              <a:buNone/>
            </a:pPr>
            <a:r>
              <a:rPr lang="en-US" dirty="0">
                <a:solidFill>
                  <a:schemeClr val="accent3">
                    <a:lumMod val="50000"/>
                  </a:schemeClr>
                </a:solidFill>
              </a:rPr>
              <a:t>            </a:t>
            </a:r>
            <a:r>
              <a:rPr lang="en-US" dirty="0">
                <a:solidFill>
                  <a:schemeClr val="accent3">
                    <a:lumMod val="50000"/>
                  </a:schemeClr>
                </a:solidFill>
                <a:hlinkClick r:id="rId5"/>
              </a:rPr>
              <a:t>mhogan@atlastrainingcenter.com</a:t>
            </a:r>
            <a:r>
              <a:rPr lang="en-US" dirty="0">
                <a:solidFill>
                  <a:schemeClr val="accent3">
                    <a:lumMod val="50000"/>
                  </a:schemeClr>
                </a:solidFill>
              </a:rPr>
              <a:t> </a:t>
            </a:r>
          </a:p>
          <a:p>
            <a:pPr marL="0" indent="0">
              <a:buNone/>
            </a:pPr>
            <a:r>
              <a:rPr lang="en-US" dirty="0">
                <a:solidFill>
                  <a:schemeClr val="accent3">
                    <a:lumMod val="50000"/>
                  </a:schemeClr>
                </a:solidFill>
              </a:rPr>
              <a:t>Phone: 860-788-3546</a:t>
            </a:r>
          </a:p>
        </p:txBody>
      </p:sp>
      <p:cxnSp>
        <p:nvCxnSpPr>
          <p:cNvPr id="5" name="Straight Connector 4"/>
          <p:cNvCxnSpPr/>
          <p:nvPr/>
        </p:nvCxnSpPr>
        <p:spPr>
          <a:xfrm>
            <a:off x="914400" y="1219200"/>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a:off x="0" y="1212850"/>
            <a:ext cx="30480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249680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3200" b="1" dirty="0">
                <a:solidFill>
                  <a:srgbClr val="2D5F36"/>
                </a:solidFill>
              </a:rPr>
              <a:t>Creating Effective Learning Experience Plans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id="{F2218A09-CB30-40C8-B5F1-3D4EB42FF95A}"/>
              </a:ext>
            </a:extLst>
          </p:cNvPr>
          <p:cNvSpPr/>
          <p:nvPr/>
        </p:nvSpPr>
        <p:spPr>
          <a:xfrm>
            <a:off x="11338396" y="4846004"/>
            <a:ext cx="845049" cy="845049"/>
          </a:xfrm>
          <a:prstGeom prst="rect">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6E6B3971-1A27-4C1D-BFA8-25F535523289}"/>
              </a:ext>
            </a:extLst>
          </p:cNvPr>
          <p:cNvSpPr txBox="1"/>
          <p:nvPr/>
        </p:nvSpPr>
        <p:spPr>
          <a:xfrm>
            <a:off x="629278" y="1380773"/>
            <a:ext cx="7939872" cy="369332"/>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-See template.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764C3C23-3611-4236-89E7-D9B2DD0F7AF2}"/>
              </a:ext>
            </a:extLst>
          </p:cNvPr>
          <p:cNvPicPr/>
          <p:nvPr/>
        </p:nvPicPr>
        <p:blipFill>
          <a:blip r:embed="rId3"/>
          <a:stretch>
            <a:fillRect/>
          </a:stretch>
        </p:blipFill>
        <p:spPr>
          <a:xfrm>
            <a:off x="1828800" y="1868881"/>
            <a:ext cx="5943600" cy="4500880"/>
          </a:xfrm>
          <a:prstGeom prst="rect">
            <a:avLst/>
          </a:prstGeom>
        </p:spPr>
      </p:pic>
      <p:sp>
        <p:nvSpPr>
          <p:cNvPr id="13" name="TextBox 12">
            <a:extLst>
              <a:ext uri="{FF2B5EF4-FFF2-40B4-BE49-F238E27FC236}">
                <a16:creationId xmlns:a16="http://schemas.microsoft.com/office/drawing/2014/main" id="{C2CA9C7B-772C-4ECA-A514-C832B9B7B058}"/>
              </a:ext>
            </a:extLst>
          </p:cNvPr>
          <p:cNvSpPr txBox="1"/>
          <p:nvPr/>
        </p:nvSpPr>
        <p:spPr>
          <a:xfrm>
            <a:off x="1676400" y="6424540"/>
            <a:ext cx="8224569" cy="265457"/>
          </a:xfrm>
          <a:prstGeom prst="rect">
            <a:avLst/>
          </a:prstGeom>
          <a:noFill/>
        </p:spPr>
        <p:txBody>
          <a:bodyPr wrap="square">
            <a:spAutoFit/>
          </a:bodyPr>
          <a:lstStyle/>
          <a:p>
            <a:pPr marL="0" marR="0">
              <a:lnSpc>
                <a:spcPct val="107000"/>
              </a:lnSpc>
              <a:spcBef>
                <a:spcPts val="0"/>
              </a:spcBef>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https://www.ctoec.org/wp-content/uploads/2020/01/CT-ELDS-Supplement-Meaningful-Curriculum.pdf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05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1143000"/>
          </a:xfrm>
        </p:spPr>
        <p:txBody>
          <a:bodyPr>
            <a:normAutofit/>
          </a:bodyPr>
          <a:lstStyle/>
          <a:p>
            <a:pPr algn="l"/>
            <a:r>
              <a:rPr lang="en-US" sz="4800" b="1" dirty="0">
                <a:solidFill>
                  <a:srgbClr val="2D5F36"/>
                </a:solidFill>
              </a:rPr>
              <a:t>Poll Time!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19" name="TextBox 18">
            <a:extLst>
              <a:ext uri="{FF2B5EF4-FFF2-40B4-BE49-F238E27FC236}">
                <a16:creationId xmlns:a16="http://schemas.microsoft.com/office/drawing/2014/main" id="{6E6B3971-1A27-4C1D-BFA8-25F535523289}"/>
              </a:ext>
            </a:extLst>
          </p:cNvPr>
          <p:cNvSpPr txBox="1"/>
          <p:nvPr/>
        </p:nvSpPr>
        <p:spPr>
          <a:xfrm>
            <a:off x="914400" y="1629804"/>
            <a:ext cx="7635072"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is your current role?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On a scale of 1-5, rate your comfort with writing learning experience plans (1= Not comfortable at all ; 5= Extremely confident in my ability to write high-quality LEPs)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What aspects of writing learning experience plans do you find most challenging? (Select all that apply)</a:t>
            </a:r>
          </a:p>
        </p:txBody>
      </p:sp>
    </p:spTree>
    <p:extLst>
      <p:ext uri="{BB962C8B-B14F-4D97-AF65-F5344CB8AC3E}">
        <p14:creationId xmlns:p14="http://schemas.microsoft.com/office/powerpoint/2010/main" val="320578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1143000"/>
          </a:xfrm>
        </p:spPr>
        <p:txBody>
          <a:bodyPr>
            <a:normAutofit/>
          </a:bodyPr>
          <a:lstStyle/>
          <a:p>
            <a:pPr algn="l"/>
            <a:r>
              <a:rPr lang="en-US" sz="4800" b="1" dirty="0">
                <a:solidFill>
                  <a:srgbClr val="2D5F36"/>
                </a:solidFill>
              </a:rPr>
              <a:t>Purpose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id="{F2218A09-CB30-40C8-B5F1-3D4EB42FF95A}"/>
              </a:ext>
            </a:extLst>
          </p:cNvPr>
          <p:cNvSpPr/>
          <p:nvPr/>
        </p:nvSpPr>
        <p:spPr>
          <a:xfrm>
            <a:off x="11338396" y="4846004"/>
            <a:ext cx="845049" cy="845049"/>
          </a:xfrm>
          <a:prstGeom prst="rect">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6E6B3971-1A27-4C1D-BFA8-25F535523289}"/>
              </a:ext>
            </a:extLst>
          </p:cNvPr>
          <p:cNvSpPr txBox="1"/>
          <p:nvPr/>
        </p:nvSpPr>
        <p:spPr>
          <a:xfrm>
            <a:off x="609600" y="1629804"/>
            <a:ext cx="7939872" cy="4067845"/>
          </a:xfrm>
          <a:prstGeom prst="rect">
            <a:avLst/>
          </a:prstGeom>
          <a:noFill/>
        </p:spPr>
        <p:txBody>
          <a:bodyPr wrap="square" rtlCol="0">
            <a:spAutoFit/>
          </a:bodyPr>
          <a:lstStyle/>
          <a:p>
            <a:pPr marR="0" algn="ctr">
              <a:lnSpc>
                <a:spcPct val="107000"/>
              </a:lnSpc>
              <a:spcBef>
                <a:spcPts val="0"/>
              </a:spcBef>
              <a:spcAft>
                <a:spcPts val="80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algn="ctr">
              <a:lnSpc>
                <a:spcPct val="107000"/>
              </a:lnSpc>
              <a:spcBef>
                <a:spcPts val="0"/>
              </a:spcBef>
              <a:spcAft>
                <a:spcPts val="80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R="0" algn="ctr">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The purpose of this workshop is to support teachers in understanding how to plan curriculum and to write  effective, robust, and comprehensive learning experience plans that meet the needs of your learners.</a:t>
            </a:r>
          </a:p>
          <a:p>
            <a:pPr marR="0">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518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DEC9D-ECE3-4C81-BA5E-A7B5D70B1BD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C576C67-09DF-4A5D-8BF8-11FCB9E293B6}"/>
              </a:ext>
            </a:extLst>
          </p:cNvPr>
          <p:cNvSpPr>
            <a:spLocks noGrp="1"/>
          </p:cNvSpPr>
          <p:nvPr>
            <p:ph idx="1"/>
          </p:nvPr>
        </p:nvSpPr>
        <p:spPr/>
        <p:txBody>
          <a:bodyPr/>
          <a:lstStyle/>
          <a:p>
            <a:r>
              <a:rPr lang="en-US" dirty="0"/>
              <a:t>To develop a joint understanding of what meaningful curriculum is.</a:t>
            </a:r>
          </a:p>
          <a:p>
            <a:r>
              <a:rPr lang="en-US" dirty="0"/>
              <a:t>To understand what teachers need to do to ensure that their curriculum is meaningful. </a:t>
            </a:r>
          </a:p>
          <a:p>
            <a:r>
              <a:rPr lang="en-US" dirty="0"/>
              <a:t>To understand the components of effective lesson plans</a:t>
            </a:r>
          </a:p>
          <a:p>
            <a:r>
              <a:rPr lang="en-US" dirty="0"/>
              <a:t>To apply new knowledge to write an effective plan</a:t>
            </a:r>
          </a:p>
        </p:txBody>
      </p:sp>
    </p:spTree>
    <p:extLst>
      <p:ext uri="{BB962C8B-B14F-4D97-AF65-F5344CB8AC3E}">
        <p14:creationId xmlns:p14="http://schemas.microsoft.com/office/powerpoint/2010/main" val="111737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rmAutofit fontScale="90000"/>
          </a:bodyPr>
          <a:lstStyle/>
          <a:p>
            <a:pPr algn="l"/>
            <a:r>
              <a:rPr lang="en-US" sz="4800" b="1" dirty="0">
                <a:solidFill>
                  <a:srgbClr val="2D5F36"/>
                </a:solidFill>
              </a:rPr>
              <a:t>What is Meaningful Curriculum?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id="{F2218A09-CB30-40C8-B5F1-3D4EB42FF95A}"/>
              </a:ext>
            </a:extLst>
          </p:cNvPr>
          <p:cNvSpPr/>
          <p:nvPr/>
        </p:nvSpPr>
        <p:spPr>
          <a:xfrm>
            <a:off x="11338396" y="4846004"/>
            <a:ext cx="845049" cy="845049"/>
          </a:xfrm>
          <a:prstGeom prst="rect">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6E6B3971-1A27-4C1D-BFA8-25F535523289}"/>
              </a:ext>
            </a:extLst>
          </p:cNvPr>
          <p:cNvSpPr txBox="1"/>
          <p:nvPr/>
        </p:nvSpPr>
        <p:spPr>
          <a:xfrm>
            <a:off x="609600" y="1629804"/>
            <a:ext cx="7939872" cy="1200329"/>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In the chat box, take a minute to enter in any ideas or words you may have to describe what it means to utilize a meaningful curriculum.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ree, outdoor, grass, ground&#10;&#10;Description automatically generated">
            <a:extLst>
              <a:ext uri="{FF2B5EF4-FFF2-40B4-BE49-F238E27FC236}">
                <a16:creationId xmlns:a16="http://schemas.microsoft.com/office/drawing/2014/main" id="{C520B8C4-0A6A-46DB-A9BC-BD219342C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868" y="3164537"/>
            <a:ext cx="4996264" cy="3337504"/>
          </a:xfrm>
          <a:prstGeom prst="rect">
            <a:avLst/>
          </a:prstGeom>
        </p:spPr>
      </p:pic>
    </p:spTree>
    <p:extLst>
      <p:ext uri="{BB962C8B-B14F-4D97-AF65-F5344CB8AC3E}">
        <p14:creationId xmlns:p14="http://schemas.microsoft.com/office/powerpoint/2010/main" val="244693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3600" b="1" dirty="0">
                <a:solidFill>
                  <a:srgbClr val="2D5F36"/>
                </a:solidFill>
              </a:rPr>
              <a:t>Definition of Meaningful Curriculum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Rectangle 15">
            <a:extLst>
              <a:ext uri="{FF2B5EF4-FFF2-40B4-BE49-F238E27FC236}">
                <a16:creationId xmlns:a16="http://schemas.microsoft.com/office/drawing/2014/main" id="{F2218A09-CB30-40C8-B5F1-3D4EB42FF95A}"/>
              </a:ext>
            </a:extLst>
          </p:cNvPr>
          <p:cNvSpPr/>
          <p:nvPr/>
        </p:nvSpPr>
        <p:spPr>
          <a:xfrm>
            <a:off x="11338396" y="4846004"/>
            <a:ext cx="845049" cy="845049"/>
          </a:xfrm>
          <a:prstGeom prst="rect">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6E6B3971-1A27-4C1D-BFA8-25F535523289}"/>
              </a:ext>
            </a:extLst>
          </p:cNvPr>
          <p:cNvSpPr txBox="1"/>
          <p:nvPr/>
        </p:nvSpPr>
        <p:spPr>
          <a:xfrm>
            <a:off x="609600" y="1629804"/>
            <a:ext cx="7939872" cy="2255874"/>
          </a:xfrm>
          <a:prstGeom prst="rect">
            <a:avLst/>
          </a:prstGeom>
          <a:noFill/>
        </p:spPr>
        <p:txBody>
          <a:bodyPr wrap="square" rtlCol="0">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Experiences</a:t>
            </a:r>
            <a:r>
              <a:rPr lang="en-US" sz="2400" dirty="0">
                <a:effectLst/>
                <a:latin typeface="Calibri" panose="020F0502020204030204" pitchFamily="34" charset="0"/>
                <a:ea typeface="Calibri" panose="020F0502020204030204" pitchFamily="34" charset="0"/>
                <a:cs typeface="Times New Roman" panose="02020603050405020304" pitchFamily="18" charset="0"/>
              </a:rPr>
              <a:t> that connect to the lives of children…</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their interests as well as their cultural backgrounds.</a:t>
            </a:r>
          </a:p>
          <a:p>
            <a:pPr marL="45720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Experiences are of interest to the children.</a:t>
            </a:r>
          </a:p>
          <a:p>
            <a:pPr marL="342900" marR="0" lvl="0" indent="-342900">
              <a:lnSpc>
                <a:spcPct val="107000"/>
              </a:lnSpc>
              <a:spcBef>
                <a:spcPts val="0"/>
              </a:spcBef>
              <a:spcAft>
                <a:spcPts val="80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Allow children to engage actively in the learning process. </a:t>
            </a:r>
          </a:p>
        </p:txBody>
      </p:sp>
      <p:pic>
        <p:nvPicPr>
          <p:cNvPr id="5" name="Picture 4">
            <a:extLst>
              <a:ext uri="{FF2B5EF4-FFF2-40B4-BE49-F238E27FC236}">
                <a16:creationId xmlns:a16="http://schemas.microsoft.com/office/drawing/2014/main" id="{BCB4B721-22BE-4121-85E5-B0B98F478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4448" y="4139462"/>
            <a:ext cx="3849208" cy="2566138"/>
          </a:xfrm>
          <a:prstGeom prst="rect">
            <a:avLst/>
          </a:prstGeom>
        </p:spPr>
      </p:pic>
      <p:pic>
        <p:nvPicPr>
          <p:cNvPr id="10" name="Picture 9" descr="A picture containing person&#10;&#10;Description automatically generated">
            <a:extLst>
              <a:ext uri="{FF2B5EF4-FFF2-40B4-BE49-F238E27FC236}">
                <a16:creationId xmlns:a16="http://schemas.microsoft.com/office/drawing/2014/main" id="{73149E86-1649-4B63-8BC9-5793AFB80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44" y="4127131"/>
            <a:ext cx="4952999" cy="2590799"/>
          </a:xfrm>
          <a:prstGeom prst="rect">
            <a:avLst/>
          </a:prstGeom>
        </p:spPr>
      </p:pic>
    </p:spTree>
    <p:extLst>
      <p:ext uri="{BB962C8B-B14F-4D97-AF65-F5344CB8AC3E}">
        <p14:creationId xmlns:p14="http://schemas.microsoft.com/office/powerpoint/2010/main" val="126458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143000"/>
          </a:xfrm>
        </p:spPr>
        <p:txBody>
          <a:bodyPr>
            <a:noAutofit/>
          </a:bodyPr>
          <a:lstStyle/>
          <a:p>
            <a:pPr algn="l"/>
            <a:r>
              <a:rPr lang="en-US" sz="3400" b="1" dirty="0">
                <a:solidFill>
                  <a:srgbClr val="2D5F36"/>
                </a:solidFill>
              </a:rPr>
              <a:t>Components of a Meaningful Curriculum</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76348"/>
            <a:ext cx="842179" cy="990600"/>
          </a:xfrm>
        </p:spPr>
      </p:pic>
      <p:sp>
        <p:nvSpPr>
          <p:cNvPr id="6" name="Content Placeholder 2"/>
          <p:cNvSpPr txBox="1">
            <a:spLocks/>
          </p:cNvSpPr>
          <p:nvPr/>
        </p:nvSpPr>
        <p:spPr>
          <a:xfrm>
            <a:off x="186813" y="96305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solidFill>
                <a:srgbClr val="2D5F36"/>
              </a:solidFill>
            </a:endParaRPr>
          </a:p>
        </p:txBody>
      </p:sp>
      <p:cxnSp>
        <p:nvCxnSpPr>
          <p:cNvPr id="8" name="Straight Connector 7"/>
          <p:cNvCxnSpPr/>
          <p:nvPr/>
        </p:nvCxnSpPr>
        <p:spPr>
          <a:xfrm>
            <a:off x="914400" y="1166947"/>
            <a:ext cx="8229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2458" y="1160596"/>
            <a:ext cx="30480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TextBox 6">
            <a:extLst>
              <a:ext uri="{FF2B5EF4-FFF2-40B4-BE49-F238E27FC236}">
                <a16:creationId xmlns:a16="http://schemas.microsoft.com/office/drawing/2014/main" id="{8196188C-A171-4EE7-8A8E-271BC6756071}"/>
              </a:ext>
            </a:extLst>
          </p:cNvPr>
          <p:cNvSpPr txBox="1"/>
          <p:nvPr/>
        </p:nvSpPr>
        <p:spPr>
          <a:xfrm>
            <a:off x="727586" y="1676400"/>
            <a:ext cx="7878097" cy="4401205"/>
          </a:xfrm>
          <a:prstGeom prst="rect">
            <a:avLst/>
          </a:prstGeom>
          <a:noFill/>
        </p:spPr>
        <p:txBody>
          <a:bodyPr wrap="square" rtlCol="0">
            <a:spAutoFit/>
          </a:bodyPr>
          <a:lstStyle/>
          <a:p>
            <a:r>
              <a:rPr lang="en-US" sz="2000" dirty="0"/>
              <a:t>“Content to be included in integrated learning experiences may stem from specific CT ELDS in the areas of science or social studies, but must also incorporate </a:t>
            </a:r>
            <a:r>
              <a:rPr lang="en-US" sz="2000" dirty="0">
                <a:highlight>
                  <a:srgbClr val="FFFF00"/>
                </a:highlight>
              </a:rPr>
              <a:t>children’s interests </a:t>
            </a:r>
            <a:r>
              <a:rPr lang="en-US" sz="2000" dirty="0"/>
              <a:t>and be presented in a context that stimulates children to become </a:t>
            </a:r>
            <a:r>
              <a:rPr lang="en-US" sz="2000" dirty="0">
                <a:highlight>
                  <a:srgbClr val="FFFF00"/>
                </a:highlight>
              </a:rPr>
              <a:t>actively and purposefully engaged </a:t>
            </a:r>
            <a:r>
              <a:rPr lang="en-US" sz="2000" dirty="0"/>
              <a:t>in their work. A curriculum that is implemented in a responsive manner incorporates the interests of the particular children in a group </a:t>
            </a:r>
            <a:r>
              <a:rPr lang="en-US" sz="2000" dirty="0">
                <a:highlight>
                  <a:srgbClr val="FFFF00"/>
                </a:highlight>
              </a:rPr>
              <a:t>and flexible about the length of time spent on projects </a:t>
            </a:r>
            <a:r>
              <a:rPr lang="en-US" sz="2000" dirty="0"/>
              <a:t>or units of study. When children continue to be engaged and interested, units of study may last for weeks or months, with adults introducing new materials and/or prompts to extend learning and exploration. </a:t>
            </a:r>
            <a:r>
              <a:rPr lang="en-US" sz="2000" dirty="0">
                <a:highlight>
                  <a:srgbClr val="FFFF00"/>
                </a:highlight>
              </a:rPr>
              <a:t>Children</a:t>
            </a:r>
            <a:r>
              <a:rPr lang="en-US" sz="2000" dirty="0"/>
              <a:t> need to </a:t>
            </a:r>
            <a:r>
              <a:rPr lang="en-US" sz="2000" dirty="0">
                <a:highlight>
                  <a:srgbClr val="FFFF00"/>
                </a:highlight>
              </a:rPr>
              <a:t>interact with the curriculum – to explore it, question it, and evaluate</a:t>
            </a:r>
            <a:r>
              <a:rPr lang="en-US" sz="2000" dirty="0"/>
              <a:t> it in their own way of learning. Children’s active engagement ensures purposeful and sustained learning. Learning takes time!” </a:t>
            </a:r>
          </a:p>
          <a:p>
            <a:r>
              <a:rPr lang="en-US" sz="2000" dirty="0"/>
              <a:t>					- CT Office of Early Childhood</a:t>
            </a:r>
          </a:p>
        </p:txBody>
      </p:sp>
    </p:spTree>
    <p:extLst>
      <p:ext uri="{BB962C8B-B14F-4D97-AF65-F5344CB8AC3E}">
        <p14:creationId xmlns:p14="http://schemas.microsoft.com/office/powerpoint/2010/main" val="1652202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1004</TotalTime>
  <Words>1519</Words>
  <Application>Microsoft Office PowerPoint</Application>
  <PresentationFormat>On-screen Show (4:3)</PresentationFormat>
  <Paragraphs>204</Paragraphs>
  <Slides>27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 Writing Effective LEPs May 4, 2021</vt:lpstr>
      <vt:lpstr>Introduction</vt:lpstr>
      <vt:lpstr>Creating Effective Learning Experience Plans</vt:lpstr>
      <vt:lpstr>Poll Time!</vt:lpstr>
      <vt:lpstr>Purpose</vt:lpstr>
      <vt:lpstr>Objectives</vt:lpstr>
      <vt:lpstr>What is Meaningful Curriculum?</vt:lpstr>
      <vt:lpstr>Definition of Meaningful Curriculum</vt:lpstr>
      <vt:lpstr>Components of a Meaningful Curriculum</vt:lpstr>
      <vt:lpstr>Meaningful Curriculum </vt:lpstr>
      <vt:lpstr>Example 1: Camping</vt:lpstr>
      <vt:lpstr>Questions</vt:lpstr>
      <vt:lpstr>Components to Consider</vt:lpstr>
      <vt:lpstr>Example 2: Camping</vt:lpstr>
      <vt:lpstr>Questions</vt:lpstr>
      <vt:lpstr>Sample</vt:lpstr>
      <vt:lpstr>Writing the Plan!</vt:lpstr>
      <vt:lpstr>Writing the Plan: Standards</vt:lpstr>
      <vt:lpstr>Writing the Plan: Learning Experiences</vt:lpstr>
      <vt:lpstr>Writing the Plan: Interactions</vt:lpstr>
      <vt:lpstr>Writing the Plan: Interactions (cont.)</vt:lpstr>
      <vt:lpstr>Writing the Plan: Interactions (cont.)</vt:lpstr>
      <vt:lpstr>Writing the Plan: Family Engagement</vt:lpstr>
      <vt:lpstr>Writing the Plan: Environments, Materials, Scheduling</vt:lpstr>
      <vt:lpstr>Writing the Plan: Assessment</vt:lpstr>
      <vt:lpstr>Sample</vt:lpstr>
      <vt:lpstr>Contact Us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mhogan</dc:creator>
  <cp:lastModifiedBy>Elisa Wilson</cp:lastModifiedBy>
  <cp:revision>61</cp:revision>
  <dcterms:created xsi:type="dcterms:W3CDTF">2020-12-04T16:10:09Z</dcterms:created>
  <dcterms:modified xsi:type="dcterms:W3CDTF">2021-05-04T15:36:18Z</dcterms:modified>
</cp:coreProperties>
</file>